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20" r:id="rId1"/>
  </p:sldMasterIdLst>
  <p:notesMasterIdLst>
    <p:notesMasterId r:id="rId21"/>
  </p:notesMasterIdLst>
  <p:handoutMasterIdLst>
    <p:handoutMasterId r:id="rId22"/>
  </p:handoutMasterIdLst>
  <p:sldIdLst>
    <p:sldId id="256" r:id="rId2"/>
    <p:sldId id="257" r:id="rId3"/>
    <p:sldId id="258" r:id="rId4"/>
    <p:sldId id="259" r:id="rId5"/>
    <p:sldId id="260" r:id="rId6"/>
    <p:sldId id="261" r:id="rId7"/>
    <p:sldId id="273" r:id="rId8"/>
    <p:sldId id="274" r:id="rId9"/>
    <p:sldId id="262" r:id="rId10"/>
    <p:sldId id="263" r:id="rId11"/>
    <p:sldId id="264" r:id="rId12"/>
    <p:sldId id="265" r:id="rId13"/>
    <p:sldId id="266" r:id="rId14"/>
    <p:sldId id="267" r:id="rId15"/>
    <p:sldId id="268" r:id="rId16"/>
    <p:sldId id="269" r:id="rId17"/>
    <p:sldId id="270" r:id="rId18"/>
    <p:sldId id="271" r:id="rId19"/>
    <p:sldId id="272" r:id="rId20"/>
  </p:sldIdLst>
  <p:sldSz cx="9144000" cy="5143500" type="screen16x9"/>
  <p:notesSz cx="6858000" cy="9144000"/>
  <p:embeddedFontLst>
    <p:embeddedFont>
      <p:font typeface="Google Sans" panose="020B0604020202020204" charset="0"/>
      <p:regular r:id="rId23"/>
      <p:bold r:id="rId24"/>
      <p:italic r:id="rId25"/>
      <p:boldItalic r:id="rId26"/>
    </p:embeddedFont>
    <p:embeddedFont>
      <p:font typeface="Merriweather Light" panose="020B0604020202020204" charset="0"/>
      <p:regular r:id="rId27"/>
      <p:bold r:id="rId28"/>
      <p:italic r:id="rId29"/>
      <p:boldItalic r:id="rId30"/>
    </p:embeddedFont>
    <p:embeddedFont>
      <p:font typeface="Questrial" panose="020B0604020202020204" charset="0"/>
      <p:regular r:id="rId31"/>
    </p:embeddedFont>
    <p:embeddedFont>
      <p:font typeface="Roboto" panose="020B0604020202020204" charset="0"/>
      <p:regular r:id="rId32"/>
      <p:bold r:id="rId33"/>
      <p:italic r:id="rId34"/>
      <p:boldItalic r:id="rId35"/>
    </p:embeddedFont>
    <p:embeddedFont>
      <p:font typeface="Roboto Black" panose="020B0604020202020204" charset="0"/>
      <p:bold r:id="rId36"/>
      <p:boldItalic r:id="rId37"/>
    </p:embeddedFont>
    <p:embeddedFont>
      <p:font typeface="Roboto Light" panose="020B0604020202020204" charset="0"/>
      <p:regular r:id="rId38"/>
      <p:bold r:id="rId39"/>
      <p:italic r:id="rId40"/>
      <p:boldItalic r:id="rId41"/>
    </p:embeddedFont>
    <p:embeddedFont>
      <p:font typeface="Roboto Medium" panose="020B0604020202020204" charset="0"/>
      <p:regular r:id="rId42"/>
      <p:bold r:id="rId43"/>
      <p:italic r:id="rId44"/>
      <p:boldItalic r:id="rId45"/>
    </p:embeddedFont>
    <p:embeddedFont>
      <p:font typeface="Source Serif Pro" panose="020B0604020202020204" charset="0"/>
      <p:regular r:id="rId46"/>
      <p:bold r:id="rId4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guide id="3" orient="horz" pos="1060">
          <p15:clr>
            <a:srgbClr val="9AA0A6"/>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42" d="100"/>
          <a:sy n="142" d="100"/>
        </p:scale>
        <p:origin x="714" y="126"/>
      </p:cViewPr>
      <p:guideLst>
        <p:guide orient="horz" pos="1620"/>
        <p:guide pos="2880"/>
        <p:guide orient="horz" pos="1060"/>
      </p:guideLst>
    </p:cSldViewPr>
  </p:slideViewPr>
  <p:notesTextViewPr>
    <p:cViewPr>
      <p:scale>
        <a:sx n="1" d="1"/>
        <a:sy n="1" d="1"/>
      </p:scale>
      <p:origin x="0" y="0"/>
    </p:cViewPr>
  </p:notesTextViewPr>
  <p:notesViewPr>
    <p:cSldViewPr snapToGrid="0">
      <p:cViewPr varScale="1">
        <p:scale>
          <a:sx n="88" d="100"/>
          <a:sy n="88" d="100"/>
        </p:scale>
        <p:origin x="3822" y="9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9" Type="http://schemas.openxmlformats.org/officeDocument/2006/relationships/font" Target="fonts/font17.fntdata"/><Relationship Id="rId3" Type="http://schemas.openxmlformats.org/officeDocument/2006/relationships/slide" Target="slides/slide2.xml"/><Relationship Id="rId21" Type="http://schemas.openxmlformats.org/officeDocument/2006/relationships/notesMaster" Target="notesMasters/notesMaster1.xml"/><Relationship Id="rId34" Type="http://schemas.openxmlformats.org/officeDocument/2006/relationships/font" Target="fonts/font12.fntdata"/><Relationship Id="rId42" Type="http://schemas.openxmlformats.org/officeDocument/2006/relationships/font" Target="fonts/font20.fntdata"/><Relationship Id="rId47" Type="http://schemas.openxmlformats.org/officeDocument/2006/relationships/font" Target="fonts/font25.fntdata"/><Relationship Id="rId50"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font" Target="fonts/font11.fntdata"/><Relationship Id="rId38" Type="http://schemas.openxmlformats.org/officeDocument/2006/relationships/font" Target="fonts/font16.fntdata"/><Relationship Id="rId46" Type="http://schemas.openxmlformats.org/officeDocument/2006/relationships/font" Target="fonts/font24.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41" Type="http://schemas.openxmlformats.org/officeDocument/2006/relationships/font" Target="fonts/font1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font" Target="fonts/font15.fntdata"/><Relationship Id="rId40" Type="http://schemas.openxmlformats.org/officeDocument/2006/relationships/font" Target="fonts/font18.fntdata"/><Relationship Id="rId45" Type="http://schemas.openxmlformats.org/officeDocument/2006/relationships/font" Target="fonts/font23.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font" Target="fonts/font14.fntdata"/><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44" Type="http://schemas.openxmlformats.org/officeDocument/2006/relationships/font" Target="fonts/font2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handoutMaster" Target="handoutMasters/handout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font" Target="fonts/font13.fntdata"/><Relationship Id="rId43" Type="http://schemas.openxmlformats.org/officeDocument/2006/relationships/font" Target="fonts/font21.fntdata"/><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54FCEA9-8DF3-4B53-91DB-172C97C41F4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E2A17C61-A21B-47A0-901F-018942A4E4F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D6AA593-6D26-4F11-B898-953C646FD323}" type="datetimeFigureOut">
              <a:rPr lang="en-US" smtClean="0"/>
              <a:t>6/28/2020</a:t>
            </a:fld>
            <a:endParaRPr lang="en-US"/>
          </a:p>
        </p:txBody>
      </p:sp>
      <p:sp>
        <p:nvSpPr>
          <p:cNvPr id="4" name="Footer Placeholder 3">
            <a:extLst>
              <a:ext uri="{FF2B5EF4-FFF2-40B4-BE49-F238E27FC236}">
                <a16:creationId xmlns:a16="http://schemas.microsoft.com/office/drawing/2014/main" id="{414A22B6-B8F6-4543-B066-2013D1961E6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60168259-315B-4100-B484-0D51DA69BCF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A8A6D1D-E75B-4F4C-804D-B83EA8D85804}" type="slidenum">
              <a:rPr lang="en-US" smtClean="0"/>
              <a:t>‹#›</a:t>
            </a:fld>
            <a:endParaRPr lang="en-US"/>
          </a:p>
        </p:txBody>
      </p:sp>
    </p:spTree>
    <p:extLst>
      <p:ext uri="{BB962C8B-B14F-4D97-AF65-F5344CB8AC3E}">
        <p14:creationId xmlns:p14="http://schemas.microsoft.com/office/powerpoint/2010/main" val="296470380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
        <p:cNvGrpSpPr/>
        <p:nvPr/>
      </p:nvGrpSpPr>
      <p:grpSpPr>
        <a:xfrm>
          <a:off x="0" y="0"/>
          <a:ext cx="0" cy="0"/>
          <a:chOff x="0" y="0"/>
          <a:chExt cx="0" cy="0"/>
        </a:xfrm>
      </p:grpSpPr>
      <p:sp>
        <p:nvSpPr>
          <p:cNvPr id="451" name="Google Shape;451;g6569435c43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2" name="Google Shape;452;g6569435c43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Hello slide 1" type="title">
  <p:cSld name="TITLE">
    <p:bg>
      <p:bgPr>
        <a:solidFill>
          <a:srgbClr val="000000"/>
        </a:solidFill>
        <a:effectLst/>
      </p:bgPr>
    </p:bg>
    <p:spTree>
      <p:nvGrpSpPr>
        <p:cNvPr id="1" name="Shape 9"/>
        <p:cNvGrpSpPr/>
        <p:nvPr/>
      </p:nvGrpSpPr>
      <p:grpSpPr>
        <a:xfrm>
          <a:off x="0" y="0"/>
          <a:ext cx="0" cy="0"/>
          <a:chOff x="0" y="0"/>
          <a:chExt cx="0" cy="0"/>
        </a:xfrm>
      </p:grpSpPr>
      <p:sp>
        <p:nvSpPr>
          <p:cNvPr id="10" name="Google Shape;10;p2"/>
          <p:cNvSpPr txBox="1"/>
          <p:nvPr/>
        </p:nvSpPr>
        <p:spPr>
          <a:xfrm>
            <a:off x="331110" y="1396169"/>
            <a:ext cx="8535000" cy="3296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9500" b="1">
                <a:solidFill>
                  <a:srgbClr val="FFFFFF"/>
                </a:solidFill>
                <a:latin typeface="Google Sans"/>
                <a:ea typeface="Google Sans"/>
                <a:cs typeface="Google Sans"/>
                <a:sym typeface="Google Sans"/>
              </a:rPr>
              <a:t>Hello.</a:t>
            </a:r>
            <a:endParaRPr sz="19500" b="1">
              <a:solidFill>
                <a:srgbClr val="FFFFFF"/>
              </a:solidFill>
              <a:latin typeface="Google Sans"/>
              <a:ea typeface="Google Sans"/>
              <a:cs typeface="Google Sans"/>
              <a:sym typeface="Google Sans"/>
            </a:endParaRPr>
          </a:p>
        </p:txBody>
      </p:sp>
      <p:sp>
        <p:nvSpPr>
          <p:cNvPr id="12" name="Google Shape;12;p2"/>
          <p:cNvSpPr txBox="1">
            <a:spLocks noGrp="1"/>
          </p:cNvSpPr>
          <p:nvPr>
            <p:ph type="subTitle" idx="1"/>
          </p:nvPr>
        </p:nvSpPr>
        <p:spPr>
          <a:xfrm>
            <a:off x="503660" y="4579389"/>
            <a:ext cx="7690500" cy="189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solidFill>
                  <a:srgbClr val="FFFFFF"/>
                </a:solidFill>
                <a:latin typeface="Roboto"/>
                <a:ea typeface="Roboto"/>
                <a:cs typeface="Roboto"/>
                <a:sym typeface="Roboto"/>
              </a:defRPr>
            </a:lvl1pPr>
            <a:lvl2pPr lvl="1" rtl="0">
              <a:spcBef>
                <a:spcPts val="1600"/>
              </a:spcBef>
              <a:spcAft>
                <a:spcPts val="0"/>
              </a:spcAft>
              <a:buNone/>
              <a:defRPr sz="800">
                <a:latin typeface="Roboto"/>
                <a:ea typeface="Roboto"/>
                <a:cs typeface="Roboto"/>
                <a:sym typeface="Roboto"/>
              </a:defRPr>
            </a:lvl2pPr>
            <a:lvl3pPr lvl="2" rtl="0">
              <a:spcBef>
                <a:spcPts val="1600"/>
              </a:spcBef>
              <a:spcAft>
                <a:spcPts val="0"/>
              </a:spcAft>
              <a:buNone/>
              <a:defRPr sz="800">
                <a:latin typeface="Roboto"/>
                <a:ea typeface="Roboto"/>
                <a:cs typeface="Roboto"/>
                <a:sym typeface="Roboto"/>
              </a:defRPr>
            </a:lvl3pPr>
            <a:lvl4pPr lvl="3" rtl="0">
              <a:spcBef>
                <a:spcPts val="1600"/>
              </a:spcBef>
              <a:spcAft>
                <a:spcPts val="0"/>
              </a:spcAft>
              <a:buNone/>
              <a:defRPr sz="800">
                <a:latin typeface="Roboto"/>
                <a:ea typeface="Roboto"/>
                <a:cs typeface="Roboto"/>
                <a:sym typeface="Roboto"/>
              </a:defRPr>
            </a:lvl4pPr>
            <a:lvl5pPr lvl="4" rtl="0">
              <a:spcBef>
                <a:spcPts val="1600"/>
              </a:spcBef>
              <a:spcAft>
                <a:spcPts val="0"/>
              </a:spcAft>
              <a:buNone/>
              <a:defRPr sz="800">
                <a:latin typeface="Roboto"/>
                <a:ea typeface="Roboto"/>
                <a:cs typeface="Roboto"/>
                <a:sym typeface="Roboto"/>
              </a:defRPr>
            </a:lvl5pPr>
            <a:lvl6pPr lvl="5" rtl="0">
              <a:spcBef>
                <a:spcPts val="1600"/>
              </a:spcBef>
              <a:spcAft>
                <a:spcPts val="0"/>
              </a:spcAft>
              <a:buNone/>
              <a:defRPr sz="800">
                <a:latin typeface="Roboto"/>
                <a:ea typeface="Roboto"/>
                <a:cs typeface="Roboto"/>
                <a:sym typeface="Roboto"/>
              </a:defRPr>
            </a:lvl6pPr>
            <a:lvl7pPr lvl="6" rtl="0">
              <a:spcBef>
                <a:spcPts val="1600"/>
              </a:spcBef>
              <a:spcAft>
                <a:spcPts val="0"/>
              </a:spcAft>
              <a:buNone/>
              <a:defRPr sz="800">
                <a:latin typeface="Roboto"/>
                <a:ea typeface="Roboto"/>
                <a:cs typeface="Roboto"/>
                <a:sym typeface="Roboto"/>
              </a:defRPr>
            </a:lvl7pPr>
            <a:lvl8pPr lvl="7" rtl="0">
              <a:spcBef>
                <a:spcPts val="1600"/>
              </a:spcBef>
              <a:spcAft>
                <a:spcPts val="0"/>
              </a:spcAft>
              <a:buNone/>
              <a:defRPr sz="800">
                <a:latin typeface="Roboto"/>
                <a:ea typeface="Roboto"/>
                <a:cs typeface="Roboto"/>
                <a:sym typeface="Roboto"/>
              </a:defRPr>
            </a:lvl8pPr>
            <a:lvl9pPr lvl="8" rtl="0">
              <a:spcBef>
                <a:spcPts val="1600"/>
              </a:spcBef>
              <a:spcAft>
                <a:spcPts val="1600"/>
              </a:spcAft>
              <a:buNone/>
              <a:defRPr sz="800">
                <a:latin typeface="Roboto"/>
                <a:ea typeface="Roboto"/>
                <a:cs typeface="Roboto"/>
                <a:sym typeface="Roboto"/>
              </a:defRPr>
            </a:lvl9pPr>
          </a:lstStyle>
          <a:p>
            <a:endParaRPr/>
          </a:p>
        </p:txBody>
      </p:sp>
      <p:sp>
        <p:nvSpPr>
          <p:cNvPr id="13" name="Google Shape;13;p2"/>
          <p:cNvSpPr txBox="1">
            <a:spLocks noGrp="1"/>
          </p:cNvSpPr>
          <p:nvPr>
            <p:ph type="subTitle" idx="2"/>
          </p:nvPr>
        </p:nvSpPr>
        <p:spPr>
          <a:xfrm>
            <a:off x="502319" y="4420165"/>
            <a:ext cx="4422900" cy="1674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1100">
                <a:solidFill>
                  <a:schemeClr val="accent1"/>
                </a:solidFill>
                <a:latin typeface="Roboto"/>
                <a:ea typeface="Roboto"/>
                <a:cs typeface="Roboto"/>
                <a:sym typeface="Roboto"/>
              </a:defRPr>
            </a:lvl1pPr>
            <a:lvl2pPr lvl="1" rtl="0">
              <a:spcBef>
                <a:spcPts val="1600"/>
              </a:spcBef>
              <a:spcAft>
                <a:spcPts val="0"/>
              </a:spcAft>
              <a:buNone/>
              <a:defRPr>
                <a:latin typeface="Source Serif Pro"/>
                <a:ea typeface="Source Serif Pro"/>
                <a:cs typeface="Source Serif Pro"/>
                <a:sym typeface="Source Serif Pro"/>
              </a:defRPr>
            </a:lvl2pPr>
            <a:lvl3pPr lvl="2" rtl="0">
              <a:spcBef>
                <a:spcPts val="1600"/>
              </a:spcBef>
              <a:spcAft>
                <a:spcPts val="0"/>
              </a:spcAft>
              <a:buNone/>
              <a:defRPr>
                <a:latin typeface="Source Serif Pro"/>
                <a:ea typeface="Source Serif Pro"/>
                <a:cs typeface="Source Serif Pro"/>
                <a:sym typeface="Source Serif Pro"/>
              </a:defRPr>
            </a:lvl3pPr>
            <a:lvl4pPr lvl="3" rtl="0">
              <a:spcBef>
                <a:spcPts val="1600"/>
              </a:spcBef>
              <a:spcAft>
                <a:spcPts val="0"/>
              </a:spcAft>
              <a:buNone/>
              <a:defRPr>
                <a:latin typeface="Source Serif Pro"/>
                <a:ea typeface="Source Serif Pro"/>
                <a:cs typeface="Source Serif Pro"/>
                <a:sym typeface="Source Serif Pro"/>
              </a:defRPr>
            </a:lvl4pPr>
            <a:lvl5pPr lvl="4" rtl="0">
              <a:spcBef>
                <a:spcPts val="1600"/>
              </a:spcBef>
              <a:spcAft>
                <a:spcPts val="0"/>
              </a:spcAft>
              <a:buNone/>
              <a:defRPr>
                <a:latin typeface="Source Serif Pro"/>
                <a:ea typeface="Source Serif Pro"/>
                <a:cs typeface="Source Serif Pro"/>
                <a:sym typeface="Source Serif Pro"/>
              </a:defRPr>
            </a:lvl5pPr>
            <a:lvl6pPr lvl="5" rtl="0">
              <a:spcBef>
                <a:spcPts val="1600"/>
              </a:spcBef>
              <a:spcAft>
                <a:spcPts val="0"/>
              </a:spcAft>
              <a:buNone/>
              <a:defRPr>
                <a:latin typeface="Source Serif Pro"/>
                <a:ea typeface="Source Serif Pro"/>
                <a:cs typeface="Source Serif Pro"/>
                <a:sym typeface="Source Serif Pro"/>
              </a:defRPr>
            </a:lvl6pPr>
            <a:lvl7pPr lvl="6" rtl="0">
              <a:spcBef>
                <a:spcPts val="1600"/>
              </a:spcBef>
              <a:spcAft>
                <a:spcPts val="0"/>
              </a:spcAft>
              <a:buNone/>
              <a:defRPr>
                <a:latin typeface="Source Serif Pro"/>
                <a:ea typeface="Source Serif Pro"/>
                <a:cs typeface="Source Serif Pro"/>
                <a:sym typeface="Source Serif Pro"/>
              </a:defRPr>
            </a:lvl7pPr>
            <a:lvl8pPr lvl="7" rtl="0">
              <a:spcBef>
                <a:spcPts val="1600"/>
              </a:spcBef>
              <a:spcAft>
                <a:spcPts val="0"/>
              </a:spcAft>
              <a:buNone/>
              <a:defRPr>
                <a:latin typeface="Source Serif Pro"/>
                <a:ea typeface="Source Serif Pro"/>
                <a:cs typeface="Source Serif Pro"/>
                <a:sym typeface="Source Serif Pro"/>
              </a:defRPr>
            </a:lvl8pPr>
            <a:lvl9pPr lvl="8" rtl="0">
              <a:spcBef>
                <a:spcPts val="1600"/>
              </a:spcBef>
              <a:spcAft>
                <a:spcPts val="1600"/>
              </a:spcAft>
              <a:buNone/>
              <a:defRPr>
                <a:latin typeface="Source Serif Pro"/>
                <a:ea typeface="Source Serif Pro"/>
                <a:cs typeface="Source Serif Pro"/>
                <a:sym typeface="Source Serif Pro"/>
              </a:defRPr>
            </a:lvl9pPr>
          </a:lstStyle>
          <a:p>
            <a:endParaRPr/>
          </a:p>
        </p:txBody>
      </p:sp>
      <p:pic>
        <p:nvPicPr>
          <p:cNvPr id="1026" name="Picture 2" descr="Columbia University Engineering Hybrid Education Partnership | 2U">
            <a:extLst>
              <a:ext uri="{FF2B5EF4-FFF2-40B4-BE49-F238E27FC236}">
                <a16:creationId xmlns:a16="http://schemas.microsoft.com/office/drawing/2014/main" id="{2A15C16F-1053-4927-9920-BB0E0F39601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02319" y="374811"/>
            <a:ext cx="2136121" cy="27443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Alt Statement with Eyebrow slide">
  <p:cSld name="TITLE_AND_BODY_1_1_1_1">
    <p:bg>
      <p:bgPr>
        <a:solidFill>
          <a:srgbClr val="FFFFFF"/>
        </a:solidFill>
        <a:effectLst/>
      </p:bgPr>
    </p:bg>
    <p:spTree>
      <p:nvGrpSpPr>
        <p:cNvPr id="1" name="Shape 51"/>
        <p:cNvGrpSpPr/>
        <p:nvPr/>
      </p:nvGrpSpPr>
      <p:grpSpPr>
        <a:xfrm>
          <a:off x="0" y="0"/>
          <a:ext cx="0" cy="0"/>
          <a:chOff x="0" y="0"/>
          <a:chExt cx="0" cy="0"/>
        </a:xfrm>
      </p:grpSpPr>
      <p:sp>
        <p:nvSpPr>
          <p:cNvPr id="52" name="Google Shape;52;p11"/>
          <p:cNvSpPr txBox="1">
            <a:spLocks noGrp="1"/>
          </p:cNvSpPr>
          <p:nvPr>
            <p:ph type="title"/>
          </p:nvPr>
        </p:nvSpPr>
        <p:spPr>
          <a:xfrm>
            <a:off x="472970" y="1987500"/>
            <a:ext cx="7902600" cy="2442300"/>
          </a:xfrm>
          <a:prstGeom prst="rect">
            <a:avLst/>
          </a:prstGeom>
        </p:spPr>
        <p:txBody>
          <a:bodyPr spcFirstLastPara="1" wrap="square" lIns="91425" tIns="91425" rIns="91425" bIns="91425" anchor="b" anchorCtr="0">
            <a:noAutofit/>
          </a:bodyPr>
          <a:lstStyle>
            <a:lvl1pPr marL="0" marR="0" lvl="0" indent="0" algn="l" rtl="0">
              <a:lnSpc>
                <a:spcPct val="90000"/>
              </a:lnSpc>
              <a:spcBef>
                <a:spcPts val="0"/>
              </a:spcBef>
              <a:spcAft>
                <a:spcPts val="0"/>
              </a:spcAft>
              <a:buNone/>
              <a:defRPr sz="3600">
                <a:solidFill>
                  <a:schemeClr val="dk2"/>
                </a:solidFill>
                <a:latin typeface="Roboto"/>
                <a:ea typeface="Roboto"/>
                <a:cs typeface="Roboto"/>
                <a:sym typeface="Roboto"/>
              </a:defRPr>
            </a:lvl1pPr>
            <a:lvl2pPr lvl="1" rtl="0">
              <a:lnSpc>
                <a:spcPct val="90000"/>
              </a:lnSpc>
              <a:spcBef>
                <a:spcPts val="0"/>
              </a:spcBef>
              <a:spcAft>
                <a:spcPts val="0"/>
              </a:spcAft>
              <a:buNone/>
              <a:defRPr>
                <a:solidFill>
                  <a:schemeClr val="dk2"/>
                </a:solidFill>
              </a:defRPr>
            </a:lvl2pPr>
            <a:lvl3pPr lvl="2" rtl="0">
              <a:lnSpc>
                <a:spcPct val="90000"/>
              </a:lnSpc>
              <a:spcBef>
                <a:spcPts val="0"/>
              </a:spcBef>
              <a:spcAft>
                <a:spcPts val="0"/>
              </a:spcAft>
              <a:buNone/>
              <a:defRPr>
                <a:solidFill>
                  <a:schemeClr val="dk2"/>
                </a:solidFill>
              </a:defRPr>
            </a:lvl3pPr>
            <a:lvl4pPr lvl="3" rtl="0">
              <a:lnSpc>
                <a:spcPct val="90000"/>
              </a:lnSpc>
              <a:spcBef>
                <a:spcPts val="0"/>
              </a:spcBef>
              <a:spcAft>
                <a:spcPts val="0"/>
              </a:spcAft>
              <a:buNone/>
              <a:defRPr>
                <a:solidFill>
                  <a:schemeClr val="dk2"/>
                </a:solidFill>
              </a:defRPr>
            </a:lvl4pPr>
            <a:lvl5pPr lvl="4" rtl="0">
              <a:lnSpc>
                <a:spcPct val="90000"/>
              </a:lnSpc>
              <a:spcBef>
                <a:spcPts val="0"/>
              </a:spcBef>
              <a:spcAft>
                <a:spcPts val="0"/>
              </a:spcAft>
              <a:buNone/>
              <a:defRPr>
                <a:solidFill>
                  <a:schemeClr val="dk2"/>
                </a:solidFill>
              </a:defRPr>
            </a:lvl5pPr>
            <a:lvl6pPr lvl="5" rtl="0">
              <a:lnSpc>
                <a:spcPct val="90000"/>
              </a:lnSpc>
              <a:spcBef>
                <a:spcPts val="0"/>
              </a:spcBef>
              <a:spcAft>
                <a:spcPts val="0"/>
              </a:spcAft>
              <a:buNone/>
              <a:defRPr>
                <a:solidFill>
                  <a:schemeClr val="dk2"/>
                </a:solidFill>
              </a:defRPr>
            </a:lvl6pPr>
            <a:lvl7pPr lvl="6" rtl="0">
              <a:lnSpc>
                <a:spcPct val="90000"/>
              </a:lnSpc>
              <a:spcBef>
                <a:spcPts val="0"/>
              </a:spcBef>
              <a:spcAft>
                <a:spcPts val="0"/>
              </a:spcAft>
              <a:buNone/>
              <a:defRPr>
                <a:solidFill>
                  <a:schemeClr val="dk2"/>
                </a:solidFill>
              </a:defRPr>
            </a:lvl7pPr>
            <a:lvl8pPr lvl="7" rtl="0">
              <a:lnSpc>
                <a:spcPct val="90000"/>
              </a:lnSpc>
              <a:spcBef>
                <a:spcPts val="0"/>
              </a:spcBef>
              <a:spcAft>
                <a:spcPts val="0"/>
              </a:spcAft>
              <a:buNone/>
              <a:defRPr>
                <a:solidFill>
                  <a:schemeClr val="dk2"/>
                </a:solidFill>
              </a:defRPr>
            </a:lvl8pPr>
            <a:lvl9pPr lvl="8" rtl="0">
              <a:lnSpc>
                <a:spcPct val="90000"/>
              </a:lnSpc>
              <a:spcBef>
                <a:spcPts val="0"/>
              </a:spcBef>
              <a:spcAft>
                <a:spcPts val="0"/>
              </a:spcAft>
              <a:buNone/>
              <a:defRPr>
                <a:solidFill>
                  <a:schemeClr val="dk2"/>
                </a:solidFill>
              </a:defRPr>
            </a:lvl9pPr>
          </a:lstStyle>
          <a:p>
            <a:endParaRPr/>
          </a:p>
        </p:txBody>
      </p:sp>
      <p:pic>
        <p:nvPicPr>
          <p:cNvPr id="53" name="Google Shape;53;p11"/>
          <p:cNvPicPr preferRelativeResize="0"/>
          <p:nvPr/>
        </p:nvPicPr>
        <p:blipFill rotWithShape="1">
          <a:blip r:embed="rId2">
            <a:alphaModFix/>
          </a:blip>
          <a:srcRect t="4946" b="4955"/>
          <a:stretch/>
        </p:blipFill>
        <p:spPr>
          <a:xfrm>
            <a:off x="595325" y="4673713"/>
            <a:ext cx="458724" cy="73152"/>
          </a:xfrm>
          <a:prstGeom prst="rect">
            <a:avLst/>
          </a:prstGeom>
          <a:noFill/>
          <a:ln>
            <a:noFill/>
          </a:ln>
        </p:spPr>
      </p:pic>
      <p:sp>
        <p:nvSpPr>
          <p:cNvPr id="54" name="Google Shape;54;p11"/>
          <p:cNvSpPr txBox="1">
            <a:spLocks noGrp="1"/>
          </p:cNvSpPr>
          <p:nvPr>
            <p:ph type="title" idx="2"/>
          </p:nvPr>
        </p:nvSpPr>
        <p:spPr>
          <a:xfrm>
            <a:off x="493776" y="393192"/>
            <a:ext cx="8329200" cy="210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solidFill>
                  <a:schemeClr val="dk2"/>
                </a:solidFill>
                <a:latin typeface="Google Sans"/>
                <a:ea typeface="Google Sans"/>
                <a:cs typeface="Google Sans"/>
                <a:sym typeface="Google Sans"/>
              </a:defRPr>
            </a:lvl1pPr>
            <a:lvl2pPr lvl="1" rtl="0">
              <a:spcBef>
                <a:spcPts val="0"/>
              </a:spcBef>
              <a:spcAft>
                <a:spcPts val="0"/>
              </a:spcAft>
              <a:buNone/>
              <a:defRPr sz="800" b="1">
                <a:solidFill>
                  <a:schemeClr val="dk2"/>
                </a:solidFill>
                <a:latin typeface="Google Sans"/>
                <a:ea typeface="Google Sans"/>
                <a:cs typeface="Google Sans"/>
                <a:sym typeface="Google Sans"/>
              </a:defRPr>
            </a:lvl2pPr>
            <a:lvl3pPr lvl="2" rtl="0">
              <a:spcBef>
                <a:spcPts val="0"/>
              </a:spcBef>
              <a:spcAft>
                <a:spcPts val="0"/>
              </a:spcAft>
              <a:buNone/>
              <a:defRPr sz="800" b="1">
                <a:solidFill>
                  <a:schemeClr val="dk2"/>
                </a:solidFill>
                <a:latin typeface="Google Sans"/>
                <a:ea typeface="Google Sans"/>
                <a:cs typeface="Google Sans"/>
                <a:sym typeface="Google Sans"/>
              </a:defRPr>
            </a:lvl3pPr>
            <a:lvl4pPr lvl="3" rtl="0">
              <a:spcBef>
                <a:spcPts val="0"/>
              </a:spcBef>
              <a:spcAft>
                <a:spcPts val="0"/>
              </a:spcAft>
              <a:buNone/>
              <a:defRPr sz="800" b="1">
                <a:solidFill>
                  <a:schemeClr val="dk2"/>
                </a:solidFill>
                <a:latin typeface="Google Sans"/>
                <a:ea typeface="Google Sans"/>
                <a:cs typeface="Google Sans"/>
                <a:sym typeface="Google Sans"/>
              </a:defRPr>
            </a:lvl4pPr>
            <a:lvl5pPr lvl="4" rtl="0">
              <a:spcBef>
                <a:spcPts val="0"/>
              </a:spcBef>
              <a:spcAft>
                <a:spcPts val="0"/>
              </a:spcAft>
              <a:buNone/>
              <a:defRPr sz="800" b="1">
                <a:solidFill>
                  <a:schemeClr val="dk2"/>
                </a:solidFill>
                <a:latin typeface="Google Sans"/>
                <a:ea typeface="Google Sans"/>
                <a:cs typeface="Google Sans"/>
                <a:sym typeface="Google Sans"/>
              </a:defRPr>
            </a:lvl5pPr>
            <a:lvl6pPr lvl="5" rtl="0">
              <a:spcBef>
                <a:spcPts val="0"/>
              </a:spcBef>
              <a:spcAft>
                <a:spcPts val="0"/>
              </a:spcAft>
              <a:buNone/>
              <a:defRPr sz="800" b="1">
                <a:solidFill>
                  <a:schemeClr val="dk2"/>
                </a:solidFill>
                <a:latin typeface="Google Sans"/>
                <a:ea typeface="Google Sans"/>
                <a:cs typeface="Google Sans"/>
                <a:sym typeface="Google Sans"/>
              </a:defRPr>
            </a:lvl6pPr>
            <a:lvl7pPr lvl="6" rtl="0">
              <a:spcBef>
                <a:spcPts val="0"/>
              </a:spcBef>
              <a:spcAft>
                <a:spcPts val="0"/>
              </a:spcAft>
              <a:buNone/>
              <a:defRPr sz="800" b="1">
                <a:solidFill>
                  <a:schemeClr val="dk2"/>
                </a:solidFill>
                <a:latin typeface="Google Sans"/>
                <a:ea typeface="Google Sans"/>
                <a:cs typeface="Google Sans"/>
                <a:sym typeface="Google Sans"/>
              </a:defRPr>
            </a:lvl7pPr>
            <a:lvl8pPr lvl="7" rtl="0">
              <a:spcBef>
                <a:spcPts val="0"/>
              </a:spcBef>
              <a:spcAft>
                <a:spcPts val="0"/>
              </a:spcAft>
              <a:buNone/>
              <a:defRPr sz="800" b="1">
                <a:solidFill>
                  <a:schemeClr val="dk2"/>
                </a:solidFill>
                <a:latin typeface="Google Sans"/>
                <a:ea typeface="Google Sans"/>
                <a:cs typeface="Google Sans"/>
                <a:sym typeface="Google Sans"/>
              </a:defRPr>
            </a:lvl8pPr>
            <a:lvl9pPr lvl="8" rtl="0">
              <a:spcBef>
                <a:spcPts val="0"/>
              </a:spcBef>
              <a:spcAft>
                <a:spcPts val="0"/>
              </a:spcAft>
              <a:buNone/>
              <a:defRPr sz="800" b="1">
                <a:solidFill>
                  <a:schemeClr val="dk2"/>
                </a:solidFill>
                <a:latin typeface="Google Sans"/>
                <a:ea typeface="Google Sans"/>
                <a:cs typeface="Google Sans"/>
                <a:sym typeface="Google Sans"/>
              </a:defRPr>
            </a:lvl9pPr>
          </a:lstStyle>
          <a:p>
            <a:endParaRPr/>
          </a:p>
        </p:txBody>
      </p:sp>
      <p:pic>
        <p:nvPicPr>
          <p:cNvPr id="55" name="Google Shape;55;p11"/>
          <p:cNvPicPr preferRelativeResize="0"/>
          <p:nvPr/>
        </p:nvPicPr>
        <p:blipFill rotWithShape="1">
          <a:blip r:embed="rId3">
            <a:alphaModFix/>
          </a:blip>
          <a:srcRect l="310" r="-309"/>
          <a:stretch/>
        </p:blipFill>
        <p:spPr>
          <a:xfrm>
            <a:off x="597750" y="4666195"/>
            <a:ext cx="458724" cy="90230"/>
          </a:xfrm>
          <a:prstGeom prst="rect">
            <a:avLst/>
          </a:prstGeom>
          <a:noFill/>
          <a:ln>
            <a:noFill/>
          </a:ln>
        </p:spPr>
      </p:pic>
    </p:spTree>
  </p:cSld>
  <p:clrMapOvr>
    <a:masterClrMapping/>
  </p:clrMapOvr>
  <p:extLst>
    <p:ext uri="{DCECCB84-F9BA-43D5-87BE-67443E8EF086}">
      <p15:sldGuideLst xmlns:p15="http://schemas.microsoft.com/office/powerpoint/2012/main">
        <p15:guide id="1" pos="375">
          <p15:clr>
            <a:srgbClr val="FA7B17"/>
          </p15:clr>
        </p15:guide>
        <p15:guide id="2" orient="horz" pos="2736">
          <p15:clr>
            <a:srgbClr val="FA7B17"/>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Alt Statement with Eyebrow slide">
  <p:cSld name="TITLE_AND_BODY_1_1_1_1_1">
    <p:bg>
      <p:bgPr>
        <a:solidFill>
          <a:schemeClr val="accent2"/>
        </a:solidFill>
        <a:effectLst/>
      </p:bgPr>
    </p:bg>
    <p:spTree>
      <p:nvGrpSpPr>
        <p:cNvPr id="1" name="Shape 56"/>
        <p:cNvGrpSpPr/>
        <p:nvPr/>
      </p:nvGrpSpPr>
      <p:grpSpPr>
        <a:xfrm>
          <a:off x="0" y="0"/>
          <a:ext cx="0" cy="0"/>
          <a:chOff x="0" y="0"/>
          <a:chExt cx="0" cy="0"/>
        </a:xfrm>
      </p:grpSpPr>
      <p:sp>
        <p:nvSpPr>
          <p:cNvPr id="57" name="Google Shape;57;p12"/>
          <p:cNvSpPr txBox="1">
            <a:spLocks noGrp="1"/>
          </p:cNvSpPr>
          <p:nvPr>
            <p:ph type="title"/>
          </p:nvPr>
        </p:nvSpPr>
        <p:spPr>
          <a:xfrm>
            <a:off x="472970" y="1987500"/>
            <a:ext cx="7902600" cy="2442300"/>
          </a:xfrm>
          <a:prstGeom prst="rect">
            <a:avLst/>
          </a:prstGeom>
        </p:spPr>
        <p:txBody>
          <a:bodyPr spcFirstLastPara="1" wrap="square" lIns="91425" tIns="91425" rIns="91425" bIns="91425" anchor="b" anchorCtr="0">
            <a:noAutofit/>
          </a:bodyPr>
          <a:lstStyle>
            <a:lvl1pPr marL="0" marR="0" lvl="0" indent="0" algn="l" rtl="0">
              <a:lnSpc>
                <a:spcPct val="90000"/>
              </a:lnSpc>
              <a:spcBef>
                <a:spcPts val="0"/>
              </a:spcBef>
              <a:spcAft>
                <a:spcPts val="0"/>
              </a:spcAft>
              <a:buNone/>
              <a:defRPr sz="3600">
                <a:solidFill>
                  <a:schemeClr val="dk2"/>
                </a:solidFill>
                <a:latin typeface="Roboto"/>
                <a:ea typeface="Roboto"/>
                <a:cs typeface="Roboto"/>
                <a:sym typeface="Roboto"/>
              </a:defRPr>
            </a:lvl1pPr>
            <a:lvl2pPr lvl="1" rtl="0">
              <a:lnSpc>
                <a:spcPct val="80000"/>
              </a:lnSpc>
              <a:spcBef>
                <a:spcPts val="0"/>
              </a:spcBef>
              <a:spcAft>
                <a:spcPts val="0"/>
              </a:spcAft>
              <a:buNone/>
              <a:defRPr>
                <a:solidFill>
                  <a:schemeClr val="dk2"/>
                </a:solidFill>
              </a:defRPr>
            </a:lvl2pPr>
            <a:lvl3pPr lvl="2" rtl="0">
              <a:lnSpc>
                <a:spcPct val="80000"/>
              </a:lnSpc>
              <a:spcBef>
                <a:spcPts val="0"/>
              </a:spcBef>
              <a:spcAft>
                <a:spcPts val="0"/>
              </a:spcAft>
              <a:buNone/>
              <a:defRPr>
                <a:solidFill>
                  <a:schemeClr val="dk2"/>
                </a:solidFill>
              </a:defRPr>
            </a:lvl3pPr>
            <a:lvl4pPr lvl="3" rtl="0">
              <a:lnSpc>
                <a:spcPct val="80000"/>
              </a:lnSpc>
              <a:spcBef>
                <a:spcPts val="0"/>
              </a:spcBef>
              <a:spcAft>
                <a:spcPts val="0"/>
              </a:spcAft>
              <a:buNone/>
              <a:defRPr>
                <a:solidFill>
                  <a:schemeClr val="dk2"/>
                </a:solidFill>
              </a:defRPr>
            </a:lvl4pPr>
            <a:lvl5pPr lvl="4" rtl="0">
              <a:lnSpc>
                <a:spcPct val="80000"/>
              </a:lnSpc>
              <a:spcBef>
                <a:spcPts val="0"/>
              </a:spcBef>
              <a:spcAft>
                <a:spcPts val="0"/>
              </a:spcAft>
              <a:buNone/>
              <a:defRPr>
                <a:solidFill>
                  <a:schemeClr val="dk2"/>
                </a:solidFill>
              </a:defRPr>
            </a:lvl5pPr>
            <a:lvl6pPr lvl="5" rtl="0">
              <a:lnSpc>
                <a:spcPct val="80000"/>
              </a:lnSpc>
              <a:spcBef>
                <a:spcPts val="0"/>
              </a:spcBef>
              <a:spcAft>
                <a:spcPts val="0"/>
              </a:spcAft>
              <a:buNone/>
              <a:defRPr>
                <a:solidFill>
                  <a:schemeClr val="dk2"/>
                </a:solidFill>
              </a:defRPr>
            </a:lvl6pPr>
            <a:lvl7pPr lvl="6" rtl="0">
              <a:lnSpc>
                <a:spcPct val="80000"/>
              </a:lnSpc>
              <a:spcBef>
                <a:spcPts val="0"/>
              </a:spcBef>
              <a:spcAft>
                <a:spcPts val="0"/>
              </a:spcAft>
              <a:buNone/>
              <a:defRPr>
                <a:solidFill>
                  <a:schemeClr val="dk2"/>
                </a:solidFill>
              </a:defRPr>
            </a:lvl7pPr>
            <a:lvl8pPr lvl="7" rtl="0">
              <a:lnSpc>
                <a:spcPct val="80000"/>
              </a:lnSpc>
              <a:spcBef>
                <a:spcPts val="0"/>
              </a:spcBef>
              <a:spcAft>
                <a:spcPts val="0"/>
              </a:spcAft>
              <a:buNone/>
              <a:defRPr>
                <a:solidFill>
                  <a:schemeClr val="dk2"/>
                </a:solidFill>
              </a:defRPr>
            </a:lvl8pPr>
            <a:lvl9pPr lvl="8" rtl="0">
              <a:lnSpc>
                <a:spcPct val="80000"/>
              </a:lnSpc>
              <a:spcBef>
                <a:spcPts val="0"/>
              </a:spcBef>
              <a:spcAft>
                <a:spcPts val="0"/>
              </a:spcAft>
              <a:buNone/>
              <a:defRPr>
                <a:solidFill>
                  <a:schemeClr val="dk2"/>
                </a:solidFill>
              </a:defRPr>
            </a:lvl9pPr>
          </a:lstStyle>
          <a:p>
            <a:endParaRPr/>
          </a:p>
        </p:txBody>
      </p:sp>
      <p:sp>
        <p:nvSpPr>
          <p:cNvPr id="58" name="Google Shape;58;p12"/>
          <p:cNvSpPr txBox="1">
            <a:spLocks noGrp="1"/>
          </p:cNvSpPr>
          <p:nvPr>
            <p:ph type="title" idx="2"/>
          </p:nvPr>
        </p:nvSpPr>
        <p:spPr>
          <a:xfrm>
            <a:off x="493776" y="393192"/>
            <a:ext cx="8329200" cy="210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solidFill>
                  <a:schemeClr val="dk2"/>
                </a:solidFill>
                <a:latin typeface="Google Sans"/>
                <a:ea typeface="Google Sans"/>
                <a:cs typeface="Google Sans"/>
                <a:sym typeface="Google Sans"/>
              </a:defRPr>
            </a:lvl1pPr>
            <a:lvl2pPr lvl="1" rtl="0">
              <a:spcBef>
                <a:spcPts val="0"/>
              </a:spcBef>
              <a:spcAft>
                <a:spcPts val="0"/>
              </a:spcAft>
              <a:buNone/>
              <a:defRPr sz="800" b="1">
                <a:solidFill>
                  <a:schemeClr val="dk2"/>
                </a:solidFill>
                <a:latin typeface="Google Sans"/>
                <a:ea typeface="Google Sans"/>
                <a:cs typeface="Google Sans"/>
                <a:sym typeface="Google Sans"/>
              </a:defRPr>
            </a:lvl2pPr>
            <a:lvl3pPr lvl="2" rtl="0">
              <a:spcBef>
                <a:spcPts val="0"/>
              </a:spcBef>
              <a:spcAft>
                <a:spcPts val="0"/>
              </a:spcAft>
              <a:buNone/>
              <a:defRPr sz="800" b="1">
                <a:solidFill>
                  <a:schemeClr val="dk2"/>
                </a:solidFill>
                <a:latin typeface="Google Sans"/>
                <a:ea typeface="Google Sans"/>
                <a:cs typeface="Google Sans"/>
                <a:sym typeface="Google Sans"/>
              </a:defRPr>
            </a:lvl3pPr>
            <a:lvl4pPr lvl="3" rtl="0">
              <a:spcBef>
                <a:spcPts val="0"/>
              </a:spcBef>
              <a:spcAft>
                <a:spcPts val="0"/>
              </a:spcAft>
              <a:buNone/>
              <a:defRPr sz="800" b="1">
                <a:solidFill>
                  <a:schemeClr val="dk2"/>
                </a:solidFill>
                <a:latin typeface="Google Sans"/>
                <a:ea typeface="Google Sans"/>
                <a:cs typeface="Google Sans"/>
                <a:sym typeface="Google Sans"/>
              </a:defRPr>
            </a:lvl4pPr>
            <a:lvl5pPr lvl="4" rtl="0">
              <a:spcBef>
                <a:spcPts val="0"/>
              </a:spcBef>
              <a:spcAft>
                <a:spcPts val="0"/>
              </a:spcAft>
              <a:buNone/>
              <a:defRPr sz="800" b="1">
                <a:solidFill>
                  <a:schemeClr val="dk2"/>
                </a:solidFill>
                <a:latin typeface="Google Sans"/>
                <a:ea typeface="Google Sans"/>
                <a:cs typeface="Google Sans"/>
                <a:sym typeface="Google Sans"/>
              </a:defRPr>
            </a:lvl5pPr>
            <a:lvl6pPr lvl="5" rtl="0">
              <a:spcBef>
                <a:spcPts val="0"/>
              </a:spcBef>
              <a:spcAft>
                <a:spcPts val="0"/>
              </a:spcAft>
              <a:buNone/>
              <a:defRPr sz="800" b="1">
                <a:solidFill>
                  <a:schemeClr val="dk2"/>
                </a:solidFill>
                <a:latin typeface="Google Sans"/>
                <a:ea typeface="Google Sans"/>
                <a:cs typeface="Google Sans"/>
                <a:sym typeface="Google Sans"/>
              </a:defRPr>
            </a:lvl6pPr>
            <a:lvl7pPr lvl="6" rtl="0">
              <a:spcBef>
                <a:spcPts val="0"/>
              </a:spcBef>
              <a:spcAft>
                <a:spcPts val="0"/>
              </a:spcAft>
              <a:buNone/>
              <a:defRPr sz="800" b="1">
                <a:solidFill>
                  <a:schemeClr val="dk2"/>
                </a:solidFill>
                <a:latin typeface="Google Sans"/>
                <a:ea typeface="Google Sans"/>
                <a:cs typeface="Google Sans"/>
                <a:sym typeface="Google Sans"/>
              </a:defRPr>
            </a:lvl7pPr>
            <a:lvl8pPr lvl="7" rtl="0">
              <a:spcBef>
                <a:spcPts val="0"/>
              </a:spcBef>
              <a:spcAft>
                <a:spcPts val="0"/>
              </a:spcAft>
              <a:buNone/>
              <a:defRPr sz="800" b="1">
                <a:solidFill>
                  <a:schemeClr val="dk2"/>
                </a:solidFill>
                <a:latin typeface="Google Sans"/>
                <a:ea typeface="Google Sans"/>
                <a:cs typeface="Google Sans"/>
                <a:sym typeface="Google Sans"/>
              </a:defRPr>
            </a:lvl8pPr>
            <a:lvl9pPr lvl="8" rtl="0">
              <a:spcBef>
                <a:spcPts val="0"/>
              </a:spcBef>
              <a:spcAft>
                <a:spcPts val="0"/>
              </a:spcAft>
              <a:buNone/>
              <a:defRPr sz="800" b="1">
                <a:solidFill>
                  <a:schemeClr val="dk2"/>
                </a:solidFill>
                <a:latin typeface="Google Sans"/>
                <a:ea typeface="Google Sans"/>
                <a:cs typeface="Google Sans"/>
                <a:sym typeface="Google Sans"/>
              </a:defRPr>
            </a:lvl9pPr>
          </a:lstStyle>
          <a:p>
            <a:endParaRPr/>
          </a:p>
        </p:txBody>
      </p:sp>
      <p:pic>
        <p:nvPicPr>
          <p:cNvPr id="59" name="Google Shape;59;p12"/>
          <p:cNvPicPr preferRelativeResize="0"/>
          <p:nvPr/>
        </p:nvPicPr>
        <p:blipFill rotWithShape="1">
          <a:blip r:embed="rId2">
            <a:alphaModFix/>
          </a:blip>
          <a:srcRect l="310" r="-309"/>
          <a:stretch/>
        </p:blipFill>
        <p:spPr>
          <a:xfrm>
            <a:off x="597750" y="4666195"/>
            <a:ext cx="458724" cy="90230"/>
          </a:xfrm>
          <a:prstGeom prst="rect">
            <a:avLst/>
          </a:prstGeom>
          <a:noFill/>
          <a:ln>
            <a:noFill/>
          </a:ln>
        </p:spPr>
      </p:pic>
    </p:spTree>
  </p:cSld>
  <p:clrMapOvr>
    <a:masterClrMapping/>
  </p:clrMapOvr>
  <p:extLst>
    <p:ext uri="{DCECCB84-F9BA-43D5-87BE-67443E8EF086}">
      <p15:sldGuideLst xmlns:p15="http://schemas.microsoft.com/office/powerpoint/2012/main">
        <p15:guide id="1" pos="375">
          <p15:clr>
            <a:srgbClr val="FA7B17"/>
          </p15:clr>
        </p15:guide>
        <p15:guide id="2" orient="horz" pos="2736">
          <p15:clr>
            <a:srgbClr val="FA7B17"/>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ondary Breaker slide" type="twoColTx">
  <p:cSld name="TITLE_AND_TWO_COLUMNS">
    <p:bg>
      <p:bgPr>
        <a:solidFill>
          <a:schemeClr val="dk2"/>
        </a:solidFill>
        <a:effectLst/>
      </p:bgPr>
    </p:bg>
    <p:spTree>
      <p:nvGrpSpPr>
        <p:cNvPr id="1" name="Shape 60"/>
        <p:cNvGrpSpPr/>
        <p:nvPr/>
      </p:nvGrpSpPr>
      <p:grpSpPr>
        <a:xfrm>
          <a:off x="0" y="0"/>
          <a:ext cx="0" cy="0"/>
          <a:chOff x="0" y="0"/>
          <a:chExt cx="0" cy="0"/>
        </a:xfrm>
      </p:grpSpPr>
      <p:sp>
        <p:nvSpPr>
          <p:cNvPr id="61" name="Google Shape;61;p13"/>
          <p:cNvSpPr txBox="1">
            <a:spLocks noGrp="1"/>
          </p:cNvSpPr>
          <p:nvPr>
            <p:ph type="title"/>
          </p:nvPr>
        </p:nvSpPr>
        <p:spPr>
          <a:xfrm>
            <a:off x="448650" y="990953"/>
            <a:ext cx="7902600" cy="3582900"/>
          </a:xfrm>
          <a:prstGeom prst="rect">
            <a:avLst/>
          </a:prstGeom>
        </p:spPr>
        <p:txBody>
          <a:bodyPr spcFirstLastPara="1" wrap="square" lIns="91425" tIns="91425" rIns="91425" bIns="91425" anchor="b" anchorCtr="0">
            <a:noAutofit/>
          </a:bodyPr>
          <a:lstStyle>
            <a:lvl1pPr marL="0" marR="0" lvl="0" indent="0" algn="l" rtl="0">
              <a:lnSpc>
                <a:spcPct val="90000"/>
              </a:lnSpc>
              <a:spcBef>
                <a:spcPts val="0"/>
              </a:spcBef>
              <a:spcAft>
                <a:spcPts val="0"/>
              </a:spcAft>
              <a:buNone/>
              <a:defRPr sz="8000" b="1">
                <a:latin typeface="Google Sans"/>
                <a:ea typeface="Google Sans"/>
                <a:cs typeface="Google Sans"/>
                <a:sym typeface="Google Sa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2" name="Google Shape;62;p13"/>
          <p:cNvPicPr preferRelativeResize="0"/>
          <p:nvPr/>
        </p:nvPicPr>
        <p:blipFill rotWithShape="1">
          <a:blip r:embed="rId2">
            <a:alphaModFix/>
          </a:blip>
          <a:srcRect l="9" r="9"/>
          <a:stretch/>
        </p:blipFill>
        <p:spPr>
          <a:xfrm>
            <a:off x="597750" y="4666195"/>
            <a:ext cx="458724" cy="9023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ondary Breaker slide">
  <p:cSld name="TITLE_AND_TWO_COLUMNS_2">
    <p:bg>
      <p:bgPr>
        <a:solidFill>
          <a:schemeClr val="accent1"/>
        </a:solidFill>
        <a:effectLst/>
      </p:bgPr>
    </p:bg>
    <p:spTree>
      <p:nvGrpSpPr>
        <p:cNvPr id="1" name="Shape 63"/>
        <p:cNvGrpSpPr/>
        <p:nvPr/>
      </p:nvGrpSpPr>
      <p:grpSpPr>
        <a:xfrm>
          <a:off x="0" y="0"/>
          <a:ext cx="0" cy="0"/>
          <a:chOff x="0" y="0"/>
          <a:chExt cx="0" cy="0"/>
        </a:xfrm>
      </p:grpSpPr>
      <p:sp>
        <p:nvSpPr>
          <p:cNvPr id="64" name="Google Shape;64;p14"/>
          <p:cNvSpPr txBox="1">
            <a:spLocks noGrp="1"/>
          </p:cNvSpPr>
          <p:nvPr>
            <p:ph type="title"/>
          </p:nvPr>
        </p:nvSpPr>
        <p:spPr>
          <a:xfrm>
            <a:off x="448650" y="990953"/>
            <a:ext cx="7902600" cy="3582900"/>
          </a:xfrm>
          <a:prstGeom prst="rect">
            <a:avLst/>
          </a:prstGeom>
        </p:spPr>
        <p:txBody>
          <a:bodyPr spcFirstLastPara="1" wrap="square" lIns="91425" tIns="91425" rIns="91425" bIns="91425" anchor="b" anchorCtr="0">
            <a:noAutofit/>
          </a:bodyPr>
          <a:lstStyle>
            <a:lvl1pPr marL="0" marR="0" lvl="0" indent="0" algn="l" rtl="0">
              <a:lnSpc>
                <a:spcPct val="90000"/>
              </a:lnSpc>
              <a:spcBef>
                <a:spcPts val="0"/>
              </a:spcBef>
              <a:spcAft>
                <a:spcPts val="0"/>
              </a:spcAft>
              <a:buNone/>
              <a:defRPr sz="8000" b="1">
                <a:solidFill>
                  <a:schemeClr val="lt2"/>
                </a:solidFill>
                <a:latin typeface="Google Sans"/>
                <a:ea typeface="Google Sans"/>
                <a:cs typeface="Google Sans"/>
                <a:sym typeface="Google Sa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5" name="Google Shape;65;p14"/>
          <p:cNvPicPr preferRelativeResize="0"/>
          <p:nvPr/>
        </p:nvPicPr>
        <p:blipFill rotWithShape="1">
          <a:blip r:embed="rId2">
            <a:alphaModFix/>
          </a:blip>
          <a:srcRect l="9" r="9"/>
          <a:stretch/>
        </p:blipFill>
        <p:spPr>
          <a:xfrm>
            <a:off x="597750" y="4666195"/>
            <a:ext cx="458724" cy="9023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ondary Breaker slide">
  <p:cSld name="TITLE_AND_TWO_COLUMNS_1">
    <p:bg>
      <p:bgPr>
        <a:solidFill>
          <a:schemeClr val="dk1"/>
        </a:solidFill>
        <a:effectLst/>
      </p:bgPr>
    </p:bg>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448650" y="990953"/>
            <a:ext cx="7902600" cy="3582900"/>
          </a:xfrm>
          <a:prstGeom prst="rect">
            <a:avLst/>
          </a:prstGeom>
        </p:spPr>
        <p:txBody>
          <a:bodyPr spcFirstLastPara="1" wrap="square" lIns="91425" tIns="91425" rIns="91425" bIns="91425" anchor="b" anchorCtr="0">
            <a:noAutofit/>
          </a:bodyPr>
          <a:lstStyle>
            <a:lvl1pPr marL="0" marR="0" lvl="0" indent="0" algn="l" rtl="0">
              <a:lnSpc>
                <a:spcPct val="90000"/>
              </a:lnSpc>
              <a:spcBef>
                <a:spcPts val="0"/>
              </a:spcBef>
              <a:spcAft>
                <a:spcPts val="0"/>
              </a:spcAft>
              <a:buNone/>
              <a:defRPr sz="8000" b="1">
                <a:solidFill>
                  <a:schemeClr val="dk2"/>
                </a:solidFill>
                <a:latin typeface="Google Sans"/>
                <a:ea typeface="Google Sans"/>
                <a:cs typeface="Google Sans"/>
                <a:sym typeface="Google Sans"/>
              </a:defRPr>
            </a:lvl1pPr>
            <a:lvl2pPr lvl="1" rtl="0">
              <a:spcBef>
                <a:spcPts val="0"/>
              </a:spcBef>
              <a:spcAft>
                <a:spcPts val="0"/>
              </a:spcAft>
              <a:buNone/>
              <a:defRPr>
                <a:solidFill>
                  <a:schemeClr val="dk2"/>
                </a:solidFill>
              </a:defRPr>
            </a:lvl2pPr>
            <a:lvl3pPr lvl="2" rtl="0">
              <a:spcBef>
                <a:spcPts val="0"/>
              </a:spcBef>
              <a:spcAft>
                <a:spcPts val="0"/>
              </a:spcAft>
              <a:buNone/>
              <a:defRPr>
                <a:solidFill>
                  <a:schemeClr val="dk2"/>
                </a:solidFill>
              </a:defRPr>
            </a:lvl3pPr>
            <a:lvl4pPr lvl="3" rtl="0">
              <a:spcBef>
                <a:spcPts val="0"/>
              </a:spcBef>
              <a:spcAft>
                <a:spcPts val="0"/>
              </a:spcAft>
              <a:buNone/>
              <a:defRPr>
                <a:solidFill>
                  <a:schemeClr val="dk2"/>
                </a:solidFill>
              </a:defRPr>
            </a:lvl4pPr>
            <a:lvl5pPr lvl="4" rtl="0">
              <a:spcBef>
                <a:spcPts val="0"/>
              </a:spcBef>
              <a:spcAft>
                <a:spcPts val="0"/>
              </a:spcAft>
              <a:buNone/>
              <a:defRPr>
                <a:solidFill>
                  <a:schemeClr val="dk2"/>
                </a:solidFill>
              </a:defRPr>
            </a:lvl5pPr>
            <a:lvl6pPr lvl="5" rtl="0">
              <a:spcBef>
                <a:spcPts val="0"/>
              </a:spcBef>
              <a:spcAft>
                <a:spcPts val="0"/>
              </a:spcAft>
              <a:buNone/>
              <a:defRPr>
                <a:solidFill>
                  <a:schemeClr val="dk2"/>
                </a:solidFill>
              </a:defRPr>
            </a:lvl6pPr>
            <a:lvl7pPr lvl="6" rtl="0">
              <a:spcBef>
                <a:spcPts val="0"/>
              </a:spcBef>
              <a:spcAft>
                <a:spcPts val="0"/>
              </a:spcAft>
              <a:buNone/>
              <a:defRPr>
                <a:solidFill>
                  <a:schemeClr val="dk2"/>
                </a:solidFill>
              </a:defRPr>
            </a:lvl7pPr>
            <a:lvl8pPr lvl="7" rtl="0">
              <a:spcBef>
                <a:spcPts val="0"/>
              </a:spcBef>
              <a:spcAft>
                <a:spcPts val="0"/>
              </a:spcAft>
              <a:buNone/>
              <a:defRPr>
                <a:solidFill>
                  <a:schemeClr val="dk2"/>
                </a:solidFill>
              </a:defRPr>
            </a:lvl8pPr>
            <a:lvl9pPr lvl="8" rtl="0">
              <a:spcBef>
                <a:spcPts val="0"/>
              </a:spcBef>
              <a:spcAft>
                <a:spcPts val="0"/>
              </a:spcAft>
              <a:buNone/>
              <a:defRPr>
                <a:solidFill>
                  <a:schemeClr val="dk2"/>
                </a:solidFill>
              </a:defRPr>
            </a:lvl9pPr>
          </a:lstStyle>
          <a:p>
            <a:endParaRPr/>
          </a:p>
        </p:txBody>
      </p:sp>
      <p:pic>
        <p:nvPicPr>
          <p:cNvPr id="68" name="Google Shape;68;p15"/>
          <p:cNvPicPr preferRelativeResize="0"/>
          <p:nvPr/>
        </p:nvPicPr>
        <p:blipFill rotWithShape="1">
          <a:blip r:embed="rId2">
            <a:alphaModFix/>
          </a:blip>
          <a:srcRect l="310" r="-309"/>
          <a:stretch/>
        </p:blipFill>
        <p:spPr>
          <a:xfrm>
            <a:off x="597750" y="4666195"/>
            <a:ext cx="458724" cy="90230"/>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eam slide" type="titleOnly">
  <p:cSld name="TITLE_ONLY">
    <p:bg>
      <p:bgPr>
        <a:solidFill>
          <a:schemeClr val="dk1"/>
        </a:solidFill>
        <a:effectLst/>
      </p:bgPr>
    </p:bg>
    <p:spTree>
      <p:nvGrpSpPr>
        <p:cNvPr id="1" name="Shape 69"/>
        <p:cNvGrpSpPr/>
        <p:nvPr/>
      </p:nvGrpSpPr>
      <p:grpSpPr>
        <a:xfrm>
          <a:off x="0" y="0"/>
          <a:ext cx="0" cy="0"/>
          <a:chOff x="0" y="0"/>
          <a:chExt cx="0" cy="0"/>
        </a:xfrm>
      </p:grpSpPr>
      <p:sp>
        <p:nvSpPr>
          <p:cNvPr id="70" name="Google Shape;70;p16"/>
          <p:cNvSpPr txBox="1">
            <a:spLocks noGrp="1"/>
          </p:cNvSpPr>
          <p:nvPr>
            <p:ph type="title"/>
          </p:nvPr>
        </p:nvSpPr>
        <p:spPr>
          <a:xfrm>
            <a:off x="496650" y="389305"/>
            <a:ext cx="3922200" cy="207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solidFill>
                  <a:schemeClr val="dk2"/>
                </a:solidFill>
                <a:latin typeface="Google Sans"/>
                <a:ea typeface="Google Sans"/>
                <a:cs typeface="Google Sans"/>
                <a:sym typeface="Google Sans"/>
              </a:defRPr>
            </a:lvl1pPr>
            <a:lvl2pPr lvl="1" rtl="0">
              <a:spcBef>
                <a:spcPts val="0"/>
              </a:spcBef>
              <a:spcAft>
                <a:spcPts val="0"/>
              </a:spcAft>
              <a:buNone/>
              <a:defRPr sz="800">
                <a:solidFill>
                  <a:schemeClr val="dk2"/>
                </a:solidFill>
                <a:latin typeface="Google Sans"/>
                <a:ea typeface="Google Sans"/>
                <a:cs typeface="Google Sans"/>
                <a:sym typeface="Google Sans"/>
              </a:defRPr>
            </a:lvl2pPr>
            <a:lvl3pPr lvl="2" rtl="0">
              <a:spcBef>
                <a:spcPts val="0"/>
              </a:spcBef>
              <a:spcAft>
                <a:spcPts val="0"/>
              </a:spcAft>
              <a:buNone/>
              <a:defRPr sz="800">
                <a:solidFill>
                  <a:schemeClr val="dk2"/>
                </a:solidFill>
                <a:latin typeface="Google Sans"/>
                <a:ea typeface="Google Sans"/>
                <a:cs typeface="Google Sans"/>
                <a:sym typeface="Google Sans"/>
              </a:defRPr>
            </a:lvl3pPr>
            <a:lvl4pPr lvl="3" rtl="0">
              <a:spcBef>
                <a:spcPts val="0"/>
              </a:spcBef>
              <a:spcAft>
                <a:spcPts val="0"/>
              </a:spcAft>
              <a:buNone/>
              <a:defRPr sz="800">
                <a:solidFill>
                  <a:schemeClr val="dk2"/>
                </a:solidFill>
                <a:latin typeface="Google Sans"/>
                <a:ea typeface="Google Sans"/>
                <a:cs typeface="Google Sans"/>
                <a:sym typeface="Google Sans"/>
              </a:defRPr>
            </a:lvl4pPr>
            <a:lvl5pPr lvl="4" rtl="0">
              <a:spcBef>
                <a:spcPts val="0"/>
              </a:spcBef>
              <a:spcAft>
                <a:spcPts val="0"/>
              </a:spcAft>
              <a:buNone/>
              <a:defRPr sz="800">
                <a:solidFill>
                  <a:schemeClr val="dk2"/>
                </a:solidFill>
                <a:latin typeface="Google Sans"/>
                <a:ea typeface="Google Sans"/>
                <a:cs typeface="Google Sans"/>
                <a:sym typeface="Google Sans"/>
              </a:defRPr>
            </a:lvl5pPr>
            <a:lvl6pPr lvl="5" rtl="0">
              <a:spcBef>
                <a:spcPts val="0"/>
              </a:spcBef>
              <a:spcAft>
                <a:spcPts val="0"/>
              </a:spcAft>
              <a:buNone/>
              <a:defRPr sz="800">
                <a:solidFill>
                  <a:schemeClr val="dk2"/>
                </a:solidFill>
                <a:latin typeface="Google Sans"/>
                <a:ea typeface="Google Sans"/>
                <a:cs typeface="Google Sans"/>
                <a:sym typeface="Google Sans"/>
              </a:defRPr>
            </a:lvl6pPr>
            <a:lvl7pPr lvl="6" rtl="0">
              <a:spcBef>
                <a:spcPts val="0"/>
              </a:spcBef>
              <a:spcAft>
                <a:spcPts val="0"/>
              </a:spcAft>
              <a:buNone/>
              <a:defRPr sz="800">
                <a:solidFill>
                  <a:schemeClr val="dk2"/>
                </a:solidFill>
                <a:latin typeface="Google Sans"/>
                <a:ea typeface="Google Sans"/>
                <a:cs typeface="Google Sans"/>
                <a:sym typeface="Google Sans"/>
              </a:defRPr>
            </a:lvl7pPr>
            <a:lvl8pPr lvl="7" rtl="0">
              <a:spcBef>
                <a:spcPts val="0"/>
              </a:spcBef>
              <a:spcAft>
                <a:spcPts val="0"/>
              </a:spcAft>
              <a:buNone/>
              <a:defRPr sz="800">
                <a:solidFill>
                  <a:schemeClr val="dk2"/>
                </a:solidFill>
                <a:latin typeface="Google Sans"/>
                <a:ea typeface="Google Sans"/>
                <a:cs typeface="Google Sans"/>
                <a:sym typeface="Google Sans"/>
              </a:defRPr>
            </a:lvl8pPr>
            <a:lvl9pPr lvl="8" rtl="0">
              <a:spcBef>
                <a:spcPts val="0"/>
              </a:spcBef>
              <a:spcAft>
                <a:spcPts val="0"/>
              </a:spcAft>
              <a:buNone/>
              <a:defRPr sz="800">
                <a:solidFill>
                  <a:schemeClr val="dk2"/>
                </a:solidFill>
                <a:latin typeface="Google Sans"/>
                <a:ea typeface="Google Sans"/>
                <a:cs typeface="Google Sans"/>
                <a:sym typeface="Google Sans"/>
              </a:defRPr>
            </a:lvl9pPr>
          </a:lstStyle>
          <a:p>
            <a:endParaRPr/>
          </a:p>
        </p:txBody>
      </p:sp>
      <p:pic>
        <p:nvPicPr>
          <p:cNvPr id="71" name="Google Shape;71;p16"/>
          <p:cNvPicPr preferRelativeResize="0"/>
          <p:nvPr/>
        </p:nvPicPr>
        <p:blipFill rotWithShape="1">
          <a:blip r:embed="rId2">
            <a:alphaModFix/>
          </a:blip>
          <a:srcRect l="28038" t="11276" r="28042" b="11276"/>
          <a:stretch/>
        </p:blipFill>
        <p:spPr>
          <a:xfrm>
            <a:off x="582246" y="1847119"/>
            <a:ext cx="1095300" cy="1093200"/>
          </a:xfrm>
          <a:prstGeom prst="ellipse">
            <a:avLst/>
          </a:prstGeom>
          <a:noFill/>
          <a:ln>
            <a:noFill/>
          </a:ln>
        </p:spPr>
      </p:pic>
      <p:pic>
        <p:nvPicPr>
          <p:cNvPr id="72" name="Google Shape;72;p16"/>
          <p:cNvPicPr preferRelativeResize="0"/>
          <p:nvPr/>
        </p:nvPicPr>
        <p:blipFill rotWithShape="1">
          <a:blip r:embed="rId2">
            <a:alphaModFix/>
          </a:blip>
          <a:srcRect l="28038" t="11276" r="28042" b="11276"/>
          <a:stretch/>
        </p:blipFill>
        <p:spPr>
          <a:xfrm>
            <a:off x="1945521" y="1847119"/>
            <a:ext cx="1095300" cy="1093200"/>
          </a:xfrm>
          <a:prstGeom prst="ellipse">
            <a:avLst/>
          </a:prstGeom>
          <a:noFill/>
          <a:ln>
            <a:noFill/>
          </a:ln>
        </p:spPr>
      </p:pic>
      <p:pic>
        <p:nvPicPr>
          <p:cNvPr id="73" name="Google Shape;73;p16"/>
          <p:cNvPicPr preferRelativeResize="0"/>
          <p:nvPr/>
        </p:nvPicPr>
        <p:blipFill rotWithShape="1">
          <a:blip r:embed="rId2">
            <a:alphaModFix/>
          </a:blip>
          <a:srcRect l="28038" t="11276" r="28042" b="11276"/>
          <a:stretch/>
        </p:blipFill>
        <p:spPr>
          <a:xfrm>
            <a:off x="3314058" y="1847119"/>
            <a:ext cx="1095300" cy="1093200"/>
          </a:xfrm>
          <a:prstGeom prst="ellipse">
            <a:avLst/>
          </a:prstGeom>
          <a:noFill/>
          <a:ln>
            <a:noFill/>
          </a:ln>
        </p:spPr>
      </p:pic>
      <p:pic>
        <p:nvPicPr>
          <p:cNvPr id="74" name="Google Shape;74;p16"/>
          <p:cNvPicPr preferRelativeResize="0"/>
          <p:nvPr/>
        </p:nvPicPr>
        <p:blipFill rotWithShape="1">
          <a:blip r:embed="rId2">
            <a:alphaModFix/>
          </a:blip>
          <a:srcRect l="28038" t="11276" r="28042" b="11276"/>
          <a:stretch/>
        </p:blipFill>
        <p:spPr>
          <a:xfrm>
            <a:off x="4694096" y="1847119"/>
            <a:ext cx="1095300" cy="1093200"/>
          </a:xfrm>
          <a:prstGeom prst="ellipse">
            <a:avLst/>
          </a:prstGeom>
          <a:noFill/>
          <a:ln>
            <a:noFill/>
          </a:ln>
        </p:spPr>
      </p:pic>
      <p:pic>
        <p:nvPicPr>
          <p:cNvPr id="75" name="Google Shape;75;p16"/>
          <p:cNvPicPr preferRelativeResize="0"/>
          <p:nvPr/>
        </p:nvPicPr>
        <p:blipFill rotWithShape="1">
          <a:blip r:embed="rId2">
            <a:alphaModFix/>
          </a:blip>
          <a:srcRect l="28038" t="11276" r="28042" b="11276"/>
          <a:stretch/>
        </p:blipFill>
        <p:spPr>
          <a:xfrm>
            <a:off x="6080271" y="1847119"/>
            <a:ext cx="1095300" cy="1093200"/>
          </a:xfrm>
          <a:prstGeom prst="ellipse">
            <a:avLst/>
          </a:prstGeom>
          <a:noFill/>
          <a:ln>
            <a:noFill/>
          </a:ln>
        </p:spPr>
      </p:pic>
      <p:pic>
        <p:nvPicPr>
          <p:cNvPr id="76" name="Google Shape;76;p16"/>
          <p:cNvPicPr preferRelativeResize="0"/>
          <p:nvPr/>
        </p:nvPicPr>
        <p:blipFill rotWithShape="1">
          <a:blip r:embed="rId2">
            <a:alphaModFix/>
          </a:blip>
          <a:srcRect l="28038" t="11276" r="28042" b="11276"/>
          <a:stretch/>
        </p:blipFill>
        <p:spPr>
          <a:xfrm>
            <a:off x="7466446" y="1847119"/>
            <a:ext cx="1095300" cy="1093200"/>
          </a:xfrm>
          <a:prstGeom prst="ellipse">
            <a:avLst/>
          </a:prstGeom>
          <a:noFill/>
          <a:ln>
            <a:noFill/>
          </a:ln>
        </p:spPr>
      </p:pic>
      <p:sp>
        <p:nvSpPr>
          <p:cNvPr id="77" name="Google Shape;77;p16"/>
          <p:cNvSpPr txBox="1">
            <a:spLocks noGrp="1"/>
          </p:cNvSpPr>
          <p:nvPr>
            <p:ph type="subTitle" idx="1"/>
          </p:nvPr>
        </p:nvSpPr>
        <p:spPr>
          <a:xfrm>
            <a:off x="505921" y="3028546"/>
            <a:ext cx="1213200" cy="230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750" b="1">
                <a:solidFill>
                  <a:schemeClr val="dk2"/>
                </a:solidFill>
                <a:latin typeface="Google Sans"/>
                <a:ea typeface="Google Sans"/>
                <a:cs typeface="Google Sans"/>
                <a:sym typeface="Google Sans"/>
              </a:defRPr>
            </a:lvl1pPr>
            <a:lvl2pPr lvl="1"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2pPr>
            <a:lvl3pPr lvl="2"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3pPr>
            <a:lvl4pPr lvl="3"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4pPr>
            <a:lvl5pPr lvl="4"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5pPr>
            <a:lvl6pPr lvl="5"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6pPr>
            <a:lvl7pPr lvl="6"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7pPr>
            <a:lvl8pPr lvl="7"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8pPr>
            <a:lvl9pPr lvl="8" algn="ctr" rtl="0">
              <a:lnSpc>
                <a:spcPct val="100000"/>
              </a:lnSpc>
              <a:spcBef>
                <a:spcPts val="1600"/>
              </a:spcBef>
              <a:spcAft>
                <a:spcPts val="1600"/>
              </a:spcAft>
              <a:buNone/>
              <a:defRPr sz="750" b="1">
                <a:solidFill>
                  <a:schemeClr val="dk2"/>
                </a:solidFill>
                <a:latin typeface="Google Sans"/>
                <a:ea typeface="Google Sans"/>
                <a:cs typeface="Google Sans"/>
                <a:sym typeface="Google Sans"/>
              </a:defRPr>
            </a:lvl9pPr>
          </a:lstStyle>
          <a:p>
            <a:endParaRPr/>
          </a:p>
        </p:txBody>
      </p:sp>
      <p:sp>
        <p:nvSpPr>
          <p:cNvPr id="78" name="Google Shape;78;p16"/>
          <p:cNvSpPr txBox="1">
            <a:spLocks noGrp="1"/>
          </p:cNvSpPr>
          <p:nvPr>
            <p:ph type="subTitle" idx="2"/>
          </p:nvPr>
        </p:nvSpPr>
        <p:spPr>
          <a:xfrm>
            <a:off x="505921" y="3170274"/>
            <a:ext cx="1213200" cy="18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700">
                <a:solidFill>
                  <a:schemeClr val="dk2"/>
                </a:solidFill>
                <a:latin typeface="Roboto"/>
                <a:ea typeface="Roboto"/>
                <a:cs typeface="Roboto"/>
                <a:sym typeface="Roboto"/>
              </a:defRPr>
            </a:lvl1pPr>
            <a:lvl2pPr lvl="1" algn="ctr" rtl="0">
              <a:lnSpc>
                <a:spcPct val="100000"/>
              </a:lnSpc>
              <a:spcBef>
                <a:spcPts val="1600"/>
              </a:spcBef>
              <a:spcAft>
                <a:spcPts val="0"/>
              </a:spcAft>
              <a:buNone/>
              <a:defRPr sz="700">
                <a:solidFill>
                  <a:schemeClr val="dk2"/>
                </a:solidFill>
                <a:latin typeface="Roboto"/>
                <a:ea typeface="Roboto"/>
                <a:cs typeface="Roboto"/>
                <a:sym typeface="Roboto"/>
              </a:defRPr>
            </a:lvl2pPr>
            <a:lvl3pPr lvl="2" algn="ctr" rtl="0">
              <a:lnSpc>
                <a:spcPct val="100000"/>
              </a:lnSpc>
              <a:spcBef>
                <a:spcPts val="1600"/>
              </a:spcBef>
              <a:spcAft>
                <a:spcPts val="0"/>
              </a:spcAft>
              <a:buNone/>
              <a:defRPr sz="700">
                <a:solidFill>
                  <a:schemeClr val="dk2"/>
                </a:solidFill>
                <a:latin typeface="Roboto"/>
                <a:ea typeface="Roboto"/>
                <a:cs typeface="Roboto"/>
                <a:sym typeface="Roboto"/>
              </a:defRPr>
            </a:lvl3pPr>
            <a:lvl4pPr lvl="3" algn="ctr" rtl="0">
              <a:lnSpc>
                <a:spcPct val="100000"/>
              </a:lnSpc>
              <a:spcBef>
                <a:spcPts val="1600"/>
              </a:spcBef>
              <a:spcAft>
                <a:spcPts val="0"/>
              </a:spcAft>
              <a:buNone/>
              <a:defRPr sz="700">
                <a:solidFill>
                  <a:schemeClr val="dk2"/>
                </a:solidFill>
                <a:latin typeface="Roboto"/>
                <a:ea typeface="Roboto"/>
                <a:cs typeface="Roboto"/>
                <a:sym typeface="Roboto"/>
              </a:defRPr>
            </a:lvl4pPr>
            <a:lvl5pPr lvl="4" algn="ctr" rtl="0">
              <a:lnSpc>
                <a:spcPct val="100000"/>
              </a:lnSpc>
              <a:spcBef>
                <a:spcPts val="1600"/>
              </a:spcBef>
              <a:spcAft>
                <a:spcPts val="0"/>
              </a:spcAft>
              <a:buNone/>
              <a:defRPr sz="700">
                <a:solidFill>
                  <a:schemeClr val="dk2"/>
                </a:solidFill>
                <a:latin typeface="Roboto"/>
                <a:ea typeface="Roboto"/>
                <a:cs typeface="Roboto"/>
                <a:sym typeface="Roboto"/>
              </a:defRPr>
            </a:lvl5pPr>
            <a:lvl6pPr lvl="5" algn="ctr" rtl="0">
              <a:lnSpc>
                <a:spcPct val="100000"/>
              </a:lnSpc>
              <a:spcBef>
                <a:spcPts val="1600"/>
              </a:spcBef>
              <a:spcAft>
                <a:spcPts val="0"/>
              </a:spcAft>
              <a:buNone/>
              <a:defRPr sz="700">
                <a:solidFill>
                  <a:schemeClr val="dk2"/>
                </a:solidFill>
                <a:latin typeface="Roboto"/>
                <a:ea typeface="Roboto"/>
                <a:cs typeface="Roboto"/>
                <a:sym typeface="Roboto"/>
              </a:defRPr>
            </a:lvl6pPr>
            <a:lvl7pPr lvl="6" algn="ctr" rtl="0">
              <a:lnSpc>
                <a:spcPct val="100000"/>
              </a:lnSpc>
              <a:spcBef>
                <a:spcPts val="1600"/>
              </a:spcBef>
              <a:spcAft>
                <a:spcPts val="0"/>
              </a:spcAft>
              <a:buNone/>
              <a:defRPr sz="700">
                <a:solidFill>
                  <a:schemeClr val="dk2"/>
                </a:solidFill>
                <a:latin typeface="Roboto"/>
                <a:ea typeface="Roboto"/>
                <a:cs typeface="Roboto"/>
                <a:sym typeface="Roboto"/>
              </a:defRPr>
            </a:lvl7pPr>
            <a:lvl8pPr lvl="7" algn="ctr" rtl="0">
              <a:lnSpc>
                <a:spcPct val="100000"/>
              </a:lnSpc>
              <a:spcBef>
                <a:spcPts val="1600"/>
              </a:spcBef>
              <a:spcAft>
                <a:spcPts val="0"/>
              </a:spcAft>
              <a:buNone/>
              <a:defRPr sz="700">
                <a:solidFill>
                  <a:schemeClr val="dk2"/>
                </a:solidFill>
                <a:latin typeface="Roboto"/>
                <a:ea typeface="Roboto"/>
                <a:cs typeface="Roboto"/>
                <a:sym typeface="Roboto"/>
              </a:defRPr>
            </a:lvl8pPr>
            <a:lvl9pPr lvl="8" algn="ctr" rtl="0">
              <a:lnSpc>
                <a:spcPct val="100000"/>
              </a:lnSpc>
              <a:spcBef>
                <a:spcPts val="1600"/>
              </a:spcBef>
              <a:spcAft>
                <a:spcPts val="1600"/>
              </a:spcAft>
              <a:buNone/>
              <a:defRPr sz="700">
                <a:solidFill>
                  <a:schemeClr val="dk2"/>
                </a:solidFill>
                <a:latin typeface="Roboto"/>
                <a:ea typeface="Roboto"/>
                <a:cs typeface="Roboto"/>
                <a:sym typeface="Roboto"/>
              </a:defRPr>
            </a:lvl9pPr>
          </a:lstStyle>
          <a:p>
            <a:endParaRPr/>
          </a:p>
        </p:txBody>
      </p:sp>
      <p:sp>
        <p:nvSpPr>
          <p:cNvPr id="79" name="Google Shape;79;p16"/>
          <p:cNvSpPr txBox="1">
            <a:spLocks noGrp="1"/>
          </p:cNvSpPr>
          <p:nvPr>
            <p:ph type="subTitle" idx="3"/>
          </p:nvPr>
        </p:nvSpPr>
        <p:spPr>
          <a:xfrm>
            <a:off x="1823371" y="3028546"/>
            <a:ext cx="1213200" cy="230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750" b="1">
                <a:solidFill>
                  <a:schemeClr val="dk2"/>
                </a:solidFill>
                <a:latin typeface="Google Sans"/>
                <a:ea typeface="Google Sans"/>
                <a:cs typeface="Google Sans"/>
                <a:sym typeface="Google Sans"/>
              </a:defRPr>
            </a:lvl1pPr>
            <a:lvl2pPr lvl="1"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2pPr>
            <a:lvl3pPr lvl="2"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3pPr>
            <a:lvl4pPr lvl="3"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4pPr>
            <a:lvl5pPr lvl="4"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5pPr>
            <a:lvl6pPr lvl="5"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6pPr>
            <a:lvl7pPr lvl="6"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7pPr>
            <a:lvl8pPr lvl="7"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8pPr>
            <a:lvl9pPr lvl="8" algn="ctr" rtl="0">
              <a:lnSpc>
                <a:spcPct val="100000"/>
              </a:lnSpc>
              <a:spcBef>
                <a:spcPts val="1600"/>
              </a:spcBef>
              <a:spcAft>
                <a:spcPts val="1600"/>
              </a:spcAft>
              <a:buNone/>
              <a:defRPr sz="750" b="1">
                <a:solidFill>
                  <a:schemeClr val="dk2"/>
                </a:solidFill>
                <a:latin typeface="Google Sans"/>
                <a:ea typeface="Google Sans"/>
                <a:cs typeface="Google Sans"/>
                <a:sym typeface="Google Sans"/>
              </a:defRPr>
            </a:lvl9pPr>
          </a:lstStyle>
          <a:p>
            <a:endParaRPr/>
          </a:p>
        </p:txBody>
      </p:sp>
      <p:sp>
        <p:nvSpPr>
          <p:cNvPr id="80" name="Google Shape;80;p16"/>
          <p:cNvSpPr txBox="1">
            <a:spLocks noGrp="1"/>
          </p:cNvSpPr>
          <p:nvPr>
            <p:ph type="subTitle" idx="4"/>
          </p:nvPr>
        </p:nvSpPr>
        <p:spPr>
          <a:xfrm>
            <a:off x="1823371" y="3170274"/>
            <a:ext cx="1213200" cy="18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700">
                <a:solidFill>
                  <a:schemeClr val="dk2"/>
                </a:solidFill>
                <a:latin typeface="Roboto"/>
                <a:ea typeface="Roboto"/>
                <a:cs typeface="Roboto"/>
                <a:sym typeface="Roboto"/>
              </a:defRPr>
            </a:lvl1pPr>
            <a:lvl2pPr lvl="1" algn="ctr" rtl="0">
              <a:lnSpc>
                <a:spcPct val="100000"/>
              </a:lnSpc>
              <a:spcBef>
                <a:spcPts val="1600"/>
              </a:spcBef>
              <a:spcAft>
                <a:spcPts val="0"/>
              </a:spcAft>
              <a:buNone/>
              <a:defRPr sz="700">
                <a:solidFill>
                  <a:schemeClr val="dk2"/>
                </a:solidFill>
                <a:latin typeface="Roboto"/>
                <a:ea typeface="Roboto"/>
                <a:cs typeface="Roboto"/>
                <a:sym typeface="Roboto"/>
              </a:defRPr>
            </a:lvl2pPr>
            <a:lvl3pPr lvl="2" algn="ctr" rtl="0">
              <a:lnSpc>
                <a:spcPct val="100000"/>
              </a:lnSpc>
              <a:spcBef>
                <a:spcPts val="1600"/>
              </a:spcBef>
              <a:spcAft>
                <a:spcPts val="0"/>
              </a:spcAft>
              <a:buNone/>
              <a:defRPr sz="700">
                <a:solidFill>
                  <a:schemeClr val="dk2"/>
                </a:solidFill>
                <a:latin typeface="Roboto"/>
                <a:ea typeface="Roboto"/>
                <a:cs typeface="Roboto"/>
                <a:sym typeface="Roboto"/>
              </a:defRPr>
            </a:lvl3pPr>
            <a:lvl4pPr lvl="3" algn="ctr" rtl="0">
              <a:lnSpc>
                <a:spcPct val="100000"/>
              </a:lnSpc>
              <a:spcBef>
                <a:spcPts val="1600"/>
              </a:spcBef>
              <a:spcAft>
                <a:spcPts val="0"/>
              </a:spcAft>
              <a:buNone/>
              <a:defRPr sz="700">
                <a:solidFill>
                  <a:schemeClr val="dk2"/>
                </a:solidFill>
                <a:latin typeface="Roboto"/>
                <a:ea typeface="Roboto"/>
                <a:cs typeface="Roboto"/>
                <a:sym typeface="Roboto"/>
              </a:defRPr>
            </a:lvl4pPr>
            <a:lvl5pPr lvl="4" algn="ctr" rtl="0">
              <a:lnSpc>
                <a:spcPct val="100000"/>
              </a:lnSpc>
              <a:spcBef>
                <a:spcPts val="1600"/>
              </a:spcBef>
              <a:spcAft>
                <a:spcPts val="0"/>
              </a:spcAft>
              <a:buNone/>
              <a:defRPr sz="700">
                <a:solidFill>
                  <a:schemeClr val="dk2"/>
                </a:solidFill>
                <a:latin typeface="Roboto"/>
                <a:ea typeface="Roboto"/>
                <a:cs typeface="Roboto"/>
                <a:sym typeface="Roboto"/>
              </a:defRPr>
            </a:lvl5pPr>
            <a:lvl6pPr lvl="5" algn="ctr" rtl="0">
              <a:lnSpc>
                <a:spcPct val="100000"/>
              </a:lnSpc>
              <a:spcBef>
                <a:spcPts val="1600"/>
              </a:spcBef>
              <a:spcAft>
                <a:spcPts val="0"/>
              </a:spcAft>
              <a:buNone/>
              <a:defRPr sz="700">
                <a:solidFill>
                  <a:schemeClr val="dk2"/>
                </a:solidFill>
                <a:latin typeface="Roboto"/>
                <a:ea typeface="Roboto"/>
                <a:cs typeface="Roboto"/>
                <a:sym typeface="Roboto"/>
              </a:defRPr>
            </a:lvl6pPr>
            <a:lvl7pPr lvl="6" algn="ctr" rtl="0">
              <a:lnSpc>
                <a:spcPct val="100000"/>
              </a:lnSpc>
              <a:spcBef>
                <a:spcPts val="1600"/>
              </a:spcBef>
              <a:spcAft>
                <a:spcPts val="0"/>
              </a:spcAft>
              <a:buNone/>
              <a:defRPr sz="700">
                <a:solidFill>
                  <a:schemeClr val="dk2"/>
                </a:solidFill>
                <a:latin typeface="Roboto"/>
                <a:ea typeface="Roboto"/>
                <a:cs typeface="Roboto"/>
                <a:sym typeface="Roboto"/>
              </a:defRPr>
            </a:lvl7pPr>
            <a:lvl8pPr lvl="7" algn="ctr" rtl="0">
              <a:lnSpc>
                <a:spcPct val="100000"/>
              </a:lnSpc>
              <a:spcBef>
                <a:spcPts val="1600"/>
              </a:spcBef>
              <a:spcAft>
                <a:spcPts val="0"/>
              </a:spcAft>
              <a:buNone/>
              <a:defRPr sz="700">
                <a:solidFill>
                  <a:schemeClr val="dk2"/>
                </a:solidFill>
                <a:latin typeface="Roboto"/>
                <a:ea typeface="Roboto"/>
                <a:cs typeface="Roboto"/>
                <a:sym typeface="Roboto"/>
              </a:defRPr>
            </a:lvl8pPr>
            <a:lvl9pPr lvl="8" algn="ctr" rtl="0">
              <a:lnSpc>
                <a:spcPct val="100000"/>
              </a:lnSpc>
              <a:spcBef>
                <a:spcPts val="1600"/>
              </a:spcBef>
              <a:spcAft>
                <a:spcPts val="1600"/>
              </a:spcAft>
              <a:buNone/>
              <a:defRPr sz="700">
                <a:solidFill>
                  <a:schemeClr val="dk2"/>
                </a:solidFill>
                <a:latin typeface="Roboto"/>
                <a:ea typeface="Roboto"/>
                <a:cs typeface="Roboto"/>
                <a:sym typeface="Roboto"/>
              </a:defRPr>
            </a:lvl9pPr>
          </a:lstStyle>
          <a:p>
            <a:endParaRPr/>
          </a:p>
        </p:txBody>
      </p:sp>
      <p:sp>
        <p:nvSpPr>
          <p:cNvPr id="81" name="Google Shape;81;p16"/>
          <p:cNvSpPr txBox="1">
            <a:spLocks noGrp="1"/>
          </p:cNvSpPr>
          <p:nvPr>
            <p:ph type="subTitle" idx="5"/>
          </p:nvPr>
        </p:nvSpPr>
        <p:spPr>
          <a:xfrm>
            <a:off x="3217021" y="3028546"/>
            <a:ext cx="1213200" cy="230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750" b="1">
                <a:solidFill>
                  <a:schemeClr val="dk2"/>
                </a:solidFill>
                <a:latin typeface="Google Sans"/>
                <a:ea typeface="Google Sans"/>
                <a:cs typeface="Google Sans"/>
                <a:sym typeface="Google Sans"/>
              </a:defRPr>
            </a:lvl1pPr>
            <a:lvl2pPr lvl="1"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2pPr>
            <a:lvl3pPr lvl="2"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3pPr>
            <a:lvl4pPr lvl="3"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4pPr>
            <a:lvl5pPr lvl="4"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5pPr>
            <a:lvl6pPr lvl="5"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6pPr>
            <a:lvl7pPr lvl="6"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7pPr>
            <a:lvl8pPr lvl="7"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8pPr>
            <a:lvl9pPr lvl="8" algn="ctr" rtl="0">
              <a:lnSpc>
                <a:spcPct val="100000"/>
              </a:lnSpc>
              <a:spcBef>
                <a:spcPts val="1600"/>
              </a:spcBef>
              <a:spcAft>
                <a:spcPts val="1600"/>
              </a:spcAft>
              <a:buNone/>
              <a:defRPr sz="750" b="1">
                <a:solidFill>
                  <a:schemeClr val="dk2"/>
                </a:solidFill>
                <a:latin typeface="Google Sans"/>
                <a:ea typeface="Google Sans"/>
                <a:cs typeface="Google Sans"/>
                <a:sym typeface="Google Sans"/>
              </a:defRPr>
            </a:lvl9pPr>
          </a:lstStyle>
          <a:p>
            <a:endParaRPr/>
          </a:p>
        </p:txBody>
      </p:sp>
      <p:sp>
        <p:nvSpPr>
          <p:cNvPr id="82" name="Google Shape;82;p16"/>
          <p:cNvSpPr txBox="1">
            <a:spLocks noGrp="1"/>
          </p:cNvSpPr>
          <p:nvPr>
            <p:ph type="subTitle" idx="6"/>
          </p:nvPr>
        </p:nvSpPr>
        <p:spPr>
          <a:xfrm>
            <a:off x="3217021" y="3170274"/>
            <a:ext cx="1213200" cy="18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700">
                <a:solidFill>
                  <a:schemeClr val="dk2"/>
                </a:solidFill>
                <a:latin typeface="Roboto"/>
                <a:ea typeface="Roboto"/>
                <a:cs typeface="Roboto"/>
                <a:sym typeface="Roboto"/>
              </a:defRPr>
            </a:lvl1pPr>
            <a:lvl2pPr lvl="1" algn="ctr" rtl="0">
              <a:lnSpc>
                <a:spcPct val="100000"/>
              </a:lnSpc>
              <a:spcBef>
                <a:spcPts val="1600"/>
              </a:spcBef>
              <a:spcAft>
                <a:spcPts val="0"/>
              </a:spcAft>
              <a:buNone/>
              <a:defRPr sz="700">
                <a:solidFill>
                  <a:schemeClr val="dk2"/>
                </a:solidFill>
                <a:latin typeface="Roboto"/>
                <a:ea typeface="Roboto"/>
                <a:cs typeface="Roboto"/>
                <a:sym typeface="Roboto"/>
              </a:defRPr>
            </a:lvl2pPr>
            <a:lvl3pPr lvl="2" algn="ctr" rtl="0">
              <a:lnSpc>
                <a:spcPct val="100000"/>
              </a:lnSpc>
              <a:spcBef>
                <a:spcPts val="1600"/>
              </a:spcBef>
              <a:spcAft>
                <a:spcPts val="0"/>
              </a:spcAft>
              <a:buNone/>
              <a:defRPr sz="700">
                <a:solidFill>
                  <a:schemeClr val="dk2"/>
                </a:solidFill>
                <a:latin typeface="Roboto"/>
                <a:ea typeface="Roboto"/>
                <a:cs typeface="Roboto"/>
                <a:sym typeface="Roboto"/>
              </a:defRPr>
            </a:lvl3pPr>
            <a:lvl4pPr lvl="3" algn="ctr" rtl="0">
              <a:lnSpc>
                <a:spcPct val="100000"/>
              </a:lnSpc>
              <a:spcBef>
                <a:spcPts val="1600"/>
              </a:spcBef>
              <a:spcAft>
                <a:spcPts val="0"/>
              </a:spcAft>
              <a:buNone/>
              <a:defRPr sz="700">
                <a:solidFill>
                  <a:schemeClr val="dk2"/>
                </a:solidFill>
                <a:latin typeface="Roboto"/>
                <a:ea typeface="Roboto"/>
                <a:cs typeface="Roboto"/>
                <a:sym typeface="Roboto"/>
              </a:defRPr>
            </a:lvl4pPr>
            <a:lvl5pPr lvl="4" algn="ctr" rtl="0">
              <a:lnSpc>
                <a:spcPct val="100000"/>
              </a:lnSpc>
              <a:spcBef>
                <a:spcPts val="1600"/>
              </a:spcBef>
              <a:spcAft>
                <a:spcPts val="0"/>
              </a:spcAft>
              <a:buNone/>
              <a:defRPr sz="700">
                <a:solidFill>
                  <a:schemeClr val="dk2"/>
                </a:solidFill>
                <a:latin typeface="Roboto"/>
                <a:ea typeface="Roboto"/>
                <a:cs typeface="Roboto"/>
                <a:sym typeface="Roboto"/>
              </a:defRPr>
            </a:lvl5pPr>
            <a:lvl6pPr lvl="5" algn="ctr" rtl="0">
              <a:lnSpc>
                <a:spcPct val="100000"/>
              </a:lnSpc>
              <a:spcBef>
                <a:spcPts val="1600"/>
              </a:spcBef>
              <a:spcAft>
                <a:spcPts val="0"/>
              </a:spcAft>
              <a:buNone/>
              <a:defRPr sz="700">
                <a:solidFill>
                  <a:schemeClr val="dk2"/>
                </a:solidFill>
                <a:latin typeface="Roboto"/>
                <a:ea typeface="Roboto"/>
                <a:cs typeface="Roboto"/>
                <a:sym typeface="Roboto"/>
              </a:defRPr>
            </a:lvl6pPr>
            <a:lvl7pPr lvl="6" algn="ctr" rtl="0">
              <a:lnSpc>
                <a:spcPct val="100000"/>
              </a:lnSpc>
              <a:spcBef>
                <a:spcPts val="1600"/>
              </a:spcBef>
              <a:spcAft>
                <a:spcPts val="0"/>
              </a:spcAft>
              <a:buNone/>
              <a:defRPr sz="700">
                <a:solidFill>
                  <a:schemeClr val="dk2"/>
                </a:solidFill>
                <a:latin typeface="Roboto"/>
                <a:ea typeface="Roboto"/>
                <a:cs typeface="Roboto"/>
                <a:sym typeface="Roboto"/>
              </a:defRPr>
            </a:lvl7pPr>
            <a:lvl8pPr lvl="7" algn="ctr" rtl="0">
              <a:lnSpc>
                <a:spcPct val="100000"/>
              </a:lnSpc>
              <a:spcBef>
                <a:spcPts val="1600"/>
              </a:spcBef>
              <a:spcAft>
                <a:spcPts val="0"/>
              </a:spcAft>
              <a:buNone/>
              <a:defRPr sz="700">
                <a:solidFill>
                  <a:schemeClr val="dk2"/>
                </a:solidFill>
                <a:latin typeface="Roboto"/>
                <a:ea typeface="Roboto"/>
                <a:cs typeface="Roboto"/>
                <a:sym typeface="Roboto"/>
              </a:defRPr>
            </a:lvl8pPr>
            <a:lvl9pPr lvl="8" algn="ctr" rtl="0">
              <a:lnSpc>
                <a:spcPct val="100000"/>
              </a:lnSpc>
              <a:spcBef>
                <a:spcPts val="1600"/>
              </a:spcBef>
              <a:spcAft>
                <a:spcPts val="1600"/>
              </a:spcAft>
              <a:buNone/>
              <a:defRPr sz="700">
                <a:solidFill>
                  <a:schemeClr val="dk2"/>
                </a:solidFill>
                <a:latin typeface="Roboto"/>
                <a:ea typeface="Roboto"/>
                <a:cs typeface="Roboto"/>
                <a:sym typeface="Roboto"/>
              </a:defRPr>
            </a:lvl9pPr>
          </a:lstStyle>
          <a:p>
            <a:endParaRPr/>
          </a:p>
        </p:txBody>
      </p:sp>
      <p:sp>
        <p:nvSpPr>
          <p:cNvPr id="83" name="Google Shape;83;p16"/>
          <p:cNvSpPr txBox="1">
            <a:spLocks noGrp="1"/>
          </p:cNvSpPr>
          <p:nvPr>
            <p:ph type="subTitle" idx="7"/>
          </p:nvPr>
        </p:nvSpPr>
        <p:spPr>
          <a:xfrm>
            <a:off x="4610671" y="3028546"/>
            <a:ext cx="1213200" cy="230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750" b="1">
                <a:solidFill>
                  <a:schemeClr val="dk2"/>
                </a:solidFill>
                <a:latin typeface="Google Sans"/>
                <a:ea typeface="Google Sans"/>
                <a:cs typeface="Google Sans"/>
                <a:sym typeface="Google Sans"/>
              </a:defRPr>
            </a:lvl1pPr>
            <a:lvl2pPr lvl="1"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2pPr>
            <a:lvl3pPr lvl="2"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3pPr>
            <a:lvl4pPr lvl="3"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4pPr>
            <a:lvl5pPr lvl="4"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5pPr>
            <a:lvl6pPr lvl="5"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6pPr>
            <a:lvl7pPr lvl="6"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7pPr>
            <a:lvl8pPr lvl="7"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8pPr>
            <a:lvl9pPr lvl="8" algn="ctr" rtl="0">
              <a:lnSpc>
                <a:spcPct val="100000"/>
              </a:lnSpc>
              <a:spcBef>
                <a:spcPts val="1600"/>
              </a:spcBef>
              <a:spcAft>
                <a:spcPts val="1600"/>
              </a:spcAft>
              <a:buNone/>
              <a:defRPr sz="750" b="1">
                <a:solidFill>
                  <a:schemeClr val="dk2"/>
                </a:solidFill>
                <a:latin typeface="Google Sans"/>
                <a:ea typeface="Google Sans"/>
                <a:cs typeface="Google Sans"/>
                <a:sym typeface="Google Sans"/>
              </a:defRPr>
            </a:lvl9pPr>
          </a:lstStyle>
          <a:p>
            <a:endParaRPr/>
          </a:p>
        </p:txBody>
      </p:sp>
      <p:sp>
        <p:nvSpPr>
          <p:cNvPr id="84" name="Google Shape;84;p16"/>
          <p:cNvSpPr txBox="1">
            <a:spLocks noGrp="1"/>
          </p:cNvSpPr>
          <p:nvPr>
            <p:ph type="subTitle" idx="8"/>
          </p:nvPr>
        </p:nvSpPr>
        <p:spPr>
          <a:xfrm>
            <a:off x="4610671" y="3170274"/>
            <a:ext cx="1213200" cy="18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700">
                <a:solidFill>
                  <a:schemeClr val="dk2"/>
                </a:solidFill>
                <a:latin typeface="Roboto"/>
                <a:ea typeface="Roboto"/>
                <a:cs typeface="Roboto"/>
                <a:sym typeface="Roboto"/>
              </a:defRPr>
            </a:lvl1pPr>
            <a:lvl2pPr lvl="1" algn="ctr" rtl="0">
              <a:lnSpc>
                <a:spcPct val="100000"/>
              </a:lnSpc>
              <a:spcBef>
                <a:spcPts val="1600"/>
              </a:spcBef>
              <a:spcAft>
                <a:spcPts val="0"/>
              </a:spcAft>
              <a:buNone/>
              <a:defRPr sz="700">
                <a:solidFill>
                  <a:schemeClr val="dk2"/>
                </a:solidFill>
                <a:latin typeface="Roboto"/>
                <a:ea typeface="Roboto"/>
                <a:cs typeface="Roboto"/>
                <a:sym typeface="Roboto"/>
              </a:defRPr>
            </a:lvl2pPr>
            <a:lvl3pPr lvl="2" algn="ctr" rtl="0">
              <a:lnSpc>
                <a:spcPct val="100000"/>
              </a:lnSpc>
              <a:spcBef>
                <a:spcPts val="1600"/>
              </a:spcBef>
              <a:spcAft>
                <a:spcPts val="0"/>
              </a:spcAft>
              <a:buNone/>
              <a:defRPr sz="700">
                <a:solidFill>
                  <a:schemeClr val="dk2"/>
                </a:solidFill>
                <a:latin typeface="Roboto"/>
                <a:ea typeface="Roboto"/>
                <a:cs typeface="Roboto"/>
                <a:sym typeface="Roboto"/>
              </a:defRPr>
            </a:lvl3pPr>
            <a:lvl4pPr lvl="3" algn="ctr" rtl="0">
              <a:lnSpc>
                <a:spcPct val="100000"/>
              </a:lnSpc>
              <a:spcBef>
                <a:spcPts val="1600"/>
              </a:spcBef>
              <a:spcAft>
                <a:spcPts val="0"/>
              </a:spcAft>
              <a:buNone/>
              <a:defRPr sz="700">
                <a:solidFill>
                  <a:schemeClr val="dk2"/>
                </a:solidFill>
                <a:latin typeface="Roboto"/>
                <a:ea typeface="Roboto"/>
                <a:cs typeface="Roboto"/>
                <a:sym typeface="Roboto"/>
              </a:defRPr>
            </a:lvl4pPr>
            <a:lvl5pPr lvl="4" algn="ctr" rtl="0">
              <a:lnSpc>
                <a:spcPct val="100000"/>
              </a:lnSpc>
              <a:spcBef>
                <a:spcPts val="1600"/>
              </a:spcBef>
              <a:spcAft>
                <a:spcPts val="0"/>
              </a:spcAft>
              <a:buNone/>
              <a:defRPr sz="700">
                <a:solidFill>
                  <a:schemeClr val="dk2"/>
                </a:solidFill>
                <a:latin typeface="Roboto"/>
                <a:ea typeface="Roboto"/>
                <a:cs typeface="Roboto"/>
                <a:sym typeface="Roboto"/>
              </a:defRPr>
            </a:lvl5pPr>
            <a:lvl6pPr lvl="5" algn="ctr" rtl="0">
              <a:lnSpc>
                <a:spcPct val="100000"/>
              </a:lnSpc>
              <a:spcBef>
                <a:spcPts val="1600"/>
              </a:spcBef>
              <a:spcAft>
                <a:spcPts val="0"/>
              </a:spcAft>
              <a:buNone/>
              <a:defRPr sz="700">
                <a:solidFill>
                  <a:schemeClr val="dk2"/>
                </a:solidFill>
                <a:latin typeface="Roboto"/>
                <a:ea typeface="Roboto"/>
                <a:cs typeface="Roboto"/>
                <a:sym typeface="Roboto"/>
              </a:defRPr>
            </a:lvl6pPr>
            <a:lvl7pPr lvl="6" algn="ctr" rtl="0">
              <a:lnSpc>
                <a:spcPct val="100000"/>
              </a:lnSpc>
              <a:spcBef>
                <a:spcPts val="1600"/>
              </a:spcBef>
              <a:spcAft>
                <a:spcPts val="0"/>
              </a:spcAft>
              <a:buNone/>
              <a:defRPr sz="700">
                <a:solidFill>
                  <a:schemeClr val="dk2"/>
                </a:solidFill>
                <a:latin typeface="Roboto"/>
                <a:ea typeface="Roboto"/>
                <a:cs typeface="Roboto"/>
                <a:sym typeface="Roboto"/>
              </a:defRPr>
            </a:lvl7pPr>
            <a:lvl8pPr lvl="7" algn="ctr" rtl="0">
              <a:lnSpc>
                <a:spcPct val="100000"/>
              </a:lnSpc>
              <a:spcBef>
                <a:spcPts val="1600"/>
              </a:spcBef>
              <a:spcAft>
                <a:spcPts val="0"/>
              </a:spcAft>
              <a:buNone/>
              <a:defRPr sz="700">
                <a:solidFill>
                  <a:schemeClr val="dk2"/>
                </a:solidFill>
                <a:latin typeface="Roboto"/>
                <a:ea typeface="Roboto"/>
                <a:cs typeface="Roboto"/>
                <a:sym typeface="Roboto"/>
              </a:defRPr>
            </a:lvl8pPr>
            <a:lvl9pPr lvl="8" algn="ctr" rtl="0">
              <a:lnSpc>
                <a:spcPct val="100000"/>
              </a:lnSpc>
              <a:spcBef>
                <a:spcPts val="1600"/>
              </a:spcBef>
              <a:spcAft>
                <a:spcPts val="1600"/>
              </a:spcAft>
              <a:buNone/>
              <a:defRPr sz="700">
                <a:solidFill>
                  <a:schemeClr val="dk2"/>
                </a:solidFill>
                <a:latin typeface="Roboto"/>
                <a:ea typeface="Roboto"/>
                <a:cs typeface="Roboto"/>
                <a:sym typeface="Roboto"/>
              </a:defRPr>
            </a:lvl9pPr>
          </a:lstStyle>
          <a:p>
            <a:endParaRPr/>
          </a:p>
        </p:txBody>
      </p:sp>
      <p:sp>
        <p:nvSpPr>
          <p:cNvPr id="85" name="Google Shape;85;p16"/>
          <p:cNvSpPr txBox="1">
            <a:spLocks noGrp="1"/>
          </p:cNvSpPr>
          <p:nvPr>
            <p:ph type="subTitle" idx="9"/>
          </p:nvPr>
        </p:nvSpPr>
        <p:spPr>
          <a:xfrm>
            <a:off x="6004321" y="3028546"/>
            <a:ext cx="1213200" cy="230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750" b="1">
                <a:solidFill>
                  <a:schemeClr val="dk2"/>
                </a:solidFill>
                <a:latin typeface="Google Sans"/>
                <a:ea typeface="Google Sans"/>
                <a:cs typeface="Google Sans"/>
                <a:sym typeface="Google Sans"/>
              </a:defRPr>
            </a:lvl1pPr>
            <a:lvl2pPr lvl="1"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2pPr>
            <a:lvl3pPr lvl="2"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3pPr>
            <a:lvl4pPr lvl="3"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4pPr>
            <a:lvl5pPr lvl="4"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5pPr>
            <a:lvl6pPr lvl="5"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6pPr>
            <a:lvl7pPr lvl="6"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7pPr>
            <a:lvl8pPr lvl="7"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8pPr>
            <a:lvl9pPr lvl="8" algn="ctr" rtl="0">
              <a:lnSpc>
                <a:spcPct val="100000"/>
              </a:lnSpc>
              <a:spcBef>
                <a:spcPts val="1600"/>
              </a:spcBef>
              <a:spcAft>
                <a:spcPts val="1600"/>
              </a:spcAft>
              <a:buNone/>
              <a:defRPr sz="750" b="1">
                <a:solidFill>
                  <a:schemeClr val="dk2"/>
                </a:solidFill>
                <a:latin typeface="Google Sans"/>
                <a:ea typeface="Google Sans"/>
                <a:cs typeface="Google Sans"/>
                <a:sym typeface="Google Sans"/>
              </a:defRPr>
            </a:lvl9pPr>
          </a:lstStyle>
          <a:p>
            <a:endParaRPr/>
          </a:p>
        </p:txBody>
      </p:sp>
      <p:sp>
        <p:nvSpPr>
          <p:cNvPr id="86" name="Google Shape;86;p16"/>
          <p:cNvSpPr txBox="1">
            <a:spLocks noGrp="1"/>
          </p:cNvSpPr>
          <p:nvPr>
            <p:ph type="subTitle" idx="13"/>
          </p:nvPr>
        </p:nvSpPr>
        <p:spPr>
          <a:xfrm>
            <a:off x="6004321" y="3170274"/>
            <a:ext cx="1213200" cy="18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700">
                <a:solidFill>
                  <a:schemeClr val="dk2"/>
                </a:solidFill>
                <a:latin typeface="Roboto"/>
                <a:ea typeface="Roboto"/>
                <a:cs typeface="Roboto"/>
                <a:sym typeface="Roboto"/>
              </a:defRPr>
            </a:lvl1pPr>
            <a:lvl2pPr lvl="1" algn="ctr" rtl="0">
              <a:lnSpc>
                <a:spcPct val="100000"/>
              </a:lnSpc>
              <a:spcBef>
                <a:spcPts val="1600"/>
              </a:spcBef>
              <a:spcAft>
                <a:spcPts val="0"/>
              </a:spcAft>
              <a:buNone/>
              <a:defRPr sz="700">
                <a:solidFill>
                  <a:schemeClr val="dk2"/>
                </a:solidFill>
                <a:latin typeface="Roboto"/>
                <a:ea typeface="Roboto"/>
                <a:cs typeface="Roboto"/>
                <a:sym typeface="Roboto"/>
              </a:defRPr>
            </a:lvl2pPr>
            <a:lvl3pPr lvl="2" algn="ctr" rtl="0">
              <a:lnSpc>
                <a:spcPct val="100000"/>
              </a:lnSpc>
              <a:spcBef>
                <a:spcPts val="1600"/>
              </a:spcBef>
              <a:spcAft>
                <a:spcPts val="0"/>
              </a:spcAft>
              <a:buNone/>
              <a:defRPr sz="700">
                <a:solidFill>
                  <a:schemeClr val="dk2"/>
                </a:solidFill>
                <a:latin typeface="Roboto"/>
                <a:ea typeface="Roboto"/>
                <a:cs typeface="Roboto"/>
                <a:sym typeface="Roboto"/>
              </a:defRPr>
            </a:lvl3pPr>
            <a:lvl4pPr lvl="3" algn="ctr" rtl="0">
              <a:lnSpc>
                <a:spcPct val="100000"/>
              </a:lnSpc>
              <a:spcBef>
                <a:spcPts val="1600"/>
              </a:spcBef>
              <a:spcAft>
                <a:spcPts val="0"/>
              </a:spcAft>
              <a:buNone/>
              <a:defRPr sz="700">
                <a:solidFill>
                  <a:schemeClr val="dk2"/>
                </a:solidFill>
                <a:latin typeface="Roboto"/>
                <a:ea typeface="Roboto"/>
                <a:cs typeface="Roboto"/>
                <a:sym typeface="Roboto"/>
              </a:defRPr>
            </a:lvl4pPr>
            <a:lvl5pPr lvl="4" algn="ctr" rtl="0">
              <a:lnSpc>
                <a:spcPct val="100000"/>
              </a:lnSpc>
              <a:spcBef>
                <a:spcPts val="1600"/>
              </a:spcBef>
              <a:spcAft>
                <a:spcPts val="0"/>
              </a:spcAft>
              <a:buNone/>
              <a:defRPr sz="700">
                <a:solidFill>
                  <a:schemeClr val="dk2"/>
                </a:solidFill>
                <a:latin typeface="Roboto"/>
                <a:ea typeface="Roboto"/>
                <a:cs typeface="Roboto"/>
                <a:sym typeface="Roboto"/>
              </a:defRPr>
            </a:lvl5pPr>
            <a:lvl6pPr lvl="5" algn="ctr" rtl="0">
              <a:lnSpc>
                <a:spcPct val="100000"/>
              </a:lnSpc>
              <a:spcBef>
                <a:spcPts val="1600"/>
              </a:spcBef>
              <a:spcAft>
                <a:spcPts val="0"/>
              </a:spcAft>
              <a:buNone/>
              <a:defRPr sz="700">
                <a:solidFill>
                  <a:schemeClr val="dk2"/>
                </a:solidFill>
                <a:latin typeface="Roboto"/>
                <a:ea typeface="Roboto"/>
                <a:cs typeface="Roboto"/>
                <a:sym typeface="Roboto"/>
              </a:defRPr>
            </a:lvl6pPr>
            <a:lvl7pPr lvl="6" algn="ctr" rtl="0">
              <a:lnSpc>
                <a:spcPct val="100000"/>
              </a:lnSpc>
              <a:spcBef>
                <a:spcPts val="1600"/>
              </a:spcBef>
              <a:spcAft>
                <a:spcPts val="0"/>
              </a:spcAft>
              <a:buNone/>
              <a:defRPr sz="700">
                <a:solidFill>
                  <a:schemeClr val="dk2"/>
                </a:solidFill>
                <a:latin typeface="Roboto"/>
                <a:ea typeface="Roboto"/>
                <a:cs typeface="Roboto"/>
                <a:sym typeface="Roboto"/>
              </a:defRPr>
            </a:lvl7pPr>
            <a:lvl8pPr lvl="7" algn="ctr" rtl="0">
              <a:lnSpc>
                <a:spcPct val="100000"/>
              </a:lnSpc>
              <a:spcBef>
                <a:spcPts val="1600"/>
              </a:spcBef>
              <a:spcAft>
                <a:spcPts val="0"/>
              </a:spcAft>
              <a:buNone/>
              <a:defRPr sz="700">
                <a:solidFill>
                  <a:schemeClr val="dk2"/>
                </a:solidFill>
                <a:latin typeface="Roboto"/>
                <a:ea typeface="Roboto"/>
                <a:cs typeface="Roboto"/>
                <a:sym typeface="Roboto"/>
              </a:defRPr>
            </a:lvl8pPr>
            <a:lvl9pPr lvl="8" algn="ctr" rtl="0">
              <a:lnSpc>
                <a:spcPct val="100000"/>
              </a:lnSpc>
              <a:spcBef>
                <a:spcPts val="1600"/>
              </a:spcBef>
              <a:spcAft>
                <a:spcPts val="1600"/>
              </a:spcAft>
              <a:buNone/>
              <a:defRPr sz="700">
                <a:solidFill>
                  <a:schemeClr val="dk2"/>
                </a:solidFill>
                <a:latin typeface="Roboto"/>
                <a:ea typeface="Roboto"/>
                <a:cs typeface="Roboto"/>
                <a:sym typeface="Roboto"/>
              </a:defRPr>
            </a:lvl9pPr>
          </a:lstStyle>
          <a:p>
            <a:endParaRPr/>
          </a:p>
        </p:txBody>
      </p:sp>
      <p:sp>
        <p:nvSpPr>
          <p:cNvPr id="87" name="Google Shape;87;p16"/>
          <p:cNvSpPr txBox="1">
            <a:spLocks noGrp="1"/>
          </p:cNvSpPr>
          <p:nvPr>
            <p:ph type="subTitle" idx="14"/>
          </p:nvPr>
        </p:nvSpPr>
        <p:spPr>
          <a:xfrm>
            <a:off x="7397971" y="3028546"/>
            <a:ext cx="1213200" cy="230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750" b="1">
                <a:solidFill>
                  <a:schemeClr val="dk2"/>
                </a:solidFill>
                <a:latin typeface="Google Sans"/>
                <a:ea typeface="Google Sans"/>
                <a:cs typeface="Google Sans"/>
                <a:sym typeface="Google Sans"/>
              </a:defRPr>
            </a:lvl1pPr>
            <a:lvl2pPr lvl="1"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2pPr>
            <a:lvl3pPr lvl="2"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3pPr>
            <a:lvl4pPr lvl="3"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4pPr>
            <a:lvl5pPr lvl="4"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5pPr>
            <a:lvl6pPr lvl="5"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6pPr>
            <a:lvl7pPr lvl="6"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7pPr>
            <a:lvl8pPr lvl="7"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8pPr>
            <a:lvl9pPr lvl="8" algn="ctr" rtl="0">
              <a:lnSpc>
                <a:spcPct val="100000"/>
              </a:lnSpc>
              <a:spcBef>
                <a:spcPts val="1600"/>
              </a:spcBef>
              <a:spcAft>
                <a:spcPts val="1600"/>
              </a:spcAft>
              <a:buNone/>
              <a:defRPr sz="750" b="1">
                <a:solidFill>
                  <a:schemeClr val="dk2"/>
                </a:solidFill>
                <a:latin typeface="Google Sans"/>
                <a:ea typeface="Google Sans"/>
                <a:cs typeface="Google Sans"/>
                <a:sym typeface="Google Sans"/>
              </a:defRPr>
            </a:lvl9pPr>
          </a:lstStyle>
          <a:p>
            <a:endParaRPr/>
          </a:p>
        </p:txBody>
      </p:sp>
      <p:sp>
        <p:nvSpPr>
          <p:cNvPr id="88" name="Google Shape;88;p16"/>
          <p:cNvSpPr txBox="1">
            <a:spLocks noGrp="1"/>
          </p:cNvSpPr>
          <p:nvPr>
            <p:ph type="subTitle" idx="15"/>
          </p:nvPr>
        </p:nvSpPr>
        <p:spPr>
          <a:xfrm>
            <a:off x="7397971" y="3170274"/>
            <a:ext cx="1213200" cy="18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700">
                <a:solidFill>
                  <a:schemeClr val="dk2"/>
                </a:solidFill>
                <a:latin typeface="Roboto"/>
                <a:ea typeface="Roboto"/>
                <a:cs typeface="Roboto"/>
                <a:sym typeface="Roboto"/>
              </a:defRPr>
            </a:lvl1pPr>
            <a:lvl2pPr lvl="1" algn="ctr" rtl="0">
              <a:lnSpc>
                <a:spcPct val="100000"/>
              </a:lnSpc>
              <a:spcBef>
                <a:spcPts val="1600"/>
              </a:spcBef>
              <a:spcAft>
                <a:spcPts val="0"/>
              </a:spcAft>
              <a:buNone/>
              <a:defRPr sz="700">
                <a:solidFill>
                  <a:schemeClr val="dk2"/>
                </a:solidFill>
                <a:latin typeface="Roboto"/>
                <a:ea typeface="Roboto"/>
                <a:cs typeface="Roboto"/>
                <a:sym typeface="Roboto"/>
              </a:defRPr>
            </a:lvl2pPr>
            <a:lvl3pPr lvl="2" algn="ctr" rtl="0">
              <a:lnSpc>
                <a:spcPct val="100000"/>
              </a:lnSpc>
              <a:spcBef>
                <a:spcPts val="1600"/>
              </a:spcBef>
              <a:spcAft>
                <a:spcPts val="0"/>
              </a:spcAft>
              <a:buNone/>
              <a:defRPr sz="700">
                <a:solidFill>
                  <a:schemeClr val="dk2"/>
                </a:solidFill>
                <a:latin typeface="Roboto"/>
                <a:ea typeface="Roboto"/>
                <a:cs typeface="Roboto"/>
                <a:sym typeface="Roboto"/>
              </a:defRPr>
            </a:lvl3pPr>
            <a:lvl4pPr lvl="3" algn="ctr" rtl="0">
              <a:lnSpc>
                <a:spcPct val="100000"/>
              </a:lnSpc>
              <a:spcBef>
                <a:spcPts val="1600"/>
              </a:spcBef>
              <a:spcAft>
                <a:spcPts val="0"/>
              </a:spcAft>
              <a:buNone/>
              <a:defRPr sz="700">
                <a:solidFill>
                  <a:schemeClr val="dk2"/>
                </a:solidFill>
                <a:latin typeface="Roboto"/>
                <a:ea typeface="Roboto"/>
                <a:cs typeface="Roboto"/>
                <a:sym typeface="Roboto"/>
              </a:defRPr>
            </a:lvl4pPr>
            <a:lvl5pPr lvl="4" algn="ctr" rtl="0">
              <a:lnSpc>
                <a:spcPct val="100000"/>
              </a:lnSpc>
              <a:spcBef>
                <a:spcPts val="1600"/>
              </a:spcBef>
              <a:spcAft>
                <a:spcPts val="0"/>
              </a:spcAft>
              <a:buNone/>
              <a:defRPr sz="700">
                <a:solidFill>
                  <a:schemeClr val="dk2"/>
                </a:solidFill>
                <a:latin typeface="Roboto"/>
                <a:ea typeface="Roboto"/>
                <a:cs typeface="Roboto"/>
                <a:sym typeface="Roboto"/>
              </a:defRPr>
            </a:lvl5pPr>
            <a:lvl6pPr lvl="5" algn="ctr" rtl="0">
              <a:lnSpc>
                <a:spcPct val="100000"/>
              </a:lnSpc>
              <a:spcBef>
                <a:spcPts val="1600"/>
              </a:spcBef>
              <a:spcAft>
                <a:spcPts val="0"/>
              </a:spcAft>
              <a:buNone/>
              <a:defRPr sz="700">
                <a:solidFill>
                  <a:schemeClr val="dk2"/>
                </a:solidFill>
                <a:latin typeface="Roboto"/>
                <a:ea typeface="Roboto"/>
                <a:cs typeface="Roboto"/>
                <a:sym typeface="Roboto"/>
              </a:defRPr>
            </a:lvl6pPr>
            <a:lvl7pPr lvl="6" algn="ctr" rtl="0">
              <a:lnSpc>
                <a:spcPct val="100000"/>
              </a:lnSpc>
              <a:spcBef>
                <a:spcPts val="1600"/>
              </a:spcBef>
              <a:spcAft>
                <a:spcPts val="0"/>
              </a:spcAft>
              <a:buNone/>
              <a:defRPr sz="700">
                <a:solidFill>
                  <a:schemeClr val="dk2"/>
                </a:solidFill>
                <a:latin typeface="Roboto"/>
                <a:ea typeface="Roboto"/>
                <a:cs typeface="Roboto"/>
                <a:sym typeface="Roboto"/>
              </a:defRPr>
            </a:lvl7pPr>
            <a:lvl8pPr lvl="7" algn="ctr" rtl="0">
              <a:lnSpc>
                <a:spcPct val="100000"/>
              </a:lnSpc>
              <a:spcBef>
                <a:spcPts val="1600"/>
              </a:spcBef>
              <a:spcAft>
                <a:spcPts val="0"/>
              </a:spcAft>
              <a:buNone/>
              <a:defRPr sz="700">
                <a:solidFill>
                  <a:schemeClr val="dk2"/>
                </a:solidFill>
                <a:latin typeface="Roboto"/>
                <a:ea typeface="Roboto"/>
                <a:cs typeface="Roboto"/>
                <a:sym typeface="Roboto"/>
              </a:defRPr>
            </a:lvl8pPr>
            <a:lvl9pPr lvl="8" algn="ctr" rtl="0">
              <a:lnSpc>
                <a:spcPct val="100000"/>
              </a:lnSpc>
              <a:spcBef>
                <a:spcPts val="1600"/>
              </a:spcBef>
              <a:spcAft>
                <a:spcPts val="1600"/>
              </a:spcAft>
              <a:buNone/>
              <a:defRPr sz="700">
                <a:solidFill>
                  <a:schemeClr val="dk2"/>
                </a:solidFill>
                <a:latin typeface="Roboto"/>
                <a:ea typeface="Roboto"/>
                <a:cs typeface="Roboto"/>
                <a:sym typeface="Roboto"/>
              </a:defRPr>
            </a:lvl9pPr>
          </a:lstStyle>
          <a:p>
            <a:endParaRPr/>
          </a:p>
        </p:txBody>
      </p:sp>
      <p:pic>
        <p:nvPicPr>
          <p:cNvPr id="89" name="Google Shape;89;p16"/>
          <p:cNvPicPr preferRelativeResize="0"/>
          <p:nvPr/>
        </p:nvPicPr>
        <p:blipFill rotWithShape="1">
          <a:blip r:embed="rId3">
            <a:alphaModFix/>
          </a:blip>
          <a:srcRect l="310" r="-309"/>
          <a:stretch/>
        </p:blipFill>
        <p:spPr>
          <a:xfrm>
            <a:off x="597750" y="4666195"/>
            <a:ext cx="458724" cy="90230"/>
          </a:xfrm>
          <a:prstGeom prst="rect">
            <a:avLst/>
          </a:prstGeom>
          <a:noFill/>
          <a:ln>
            <a:noFill/>
          </a:ln>
        </p:spPr>
      </p:pic>
    </p:spTree>
  </p:cSld>
  <p:clrMapOvr>
    <a:masterClrMapping/>
  </p:clrMapOvr>
  <p:extLst>
    <p:ext uri="{DCECCB84-F9BA-43D5-87BE-67443E8EF086}">
      <p15:sldGuideLst xmlns:p15="http://schemas.microsoft.com/office/powerpoint/2012/main">
        <p15:guide id="1" pos="375">
          <p15:clr>
            <a:srgbClr val="FA7B17"/>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5 Statement slide">
  <p:cSld name="TITLE_ONLY_4">
    <p:bg>
      <p:bgPr>
        <a:solidFill>
          <a:schemeClr val="dk1"/>
        </a:solidFill>
        <a:effectLst/>
      </p:bgPr>
    </p:bg>
    <p:spTree>
      <p:nvGrpSpPr>
        <p:cNvPr id="1" name="Shape 90"/>
        <p:cNvGrpSpPr/>
        <p:nvPr/>
      </p:nvGrpSpPr>
      <p:grpSpPr>
        <a:xfrm>
          <a:off x="0" y="0"/>
          <a:ext cx="0" cy="0"/>
          <a:chOff x="0" y="0"/>
          <a:chExt cx="0" cy="0"/>
        </a:xfrm>
      </p:grpSpPr>
      <p:sp>
        <p:nvSpPr>
          <p:cNvPr id="91" name="Google Shape;91;p17"/>
          <p:cNvSpPr txBox="1">
            <a:spLocks noGrp="1"/>
          </p:cNvSpPr>
          <p:nvPr>
            <p:ph type="title"/>
          </p:nvPr>
        </p:nvSpPr>
        <p:spPr>
          <a:xfrm>
            <a:off x="496650" y="389305"/>
            <a:ext cx="3922200" cy="207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solidFill>
                  <a:schemeClr val="dk2"/>
                </a:solidFill>
                <a:latin typeface="Google Sans"/>
                <a:ea typeface="Google Sans"/>
                <a:cs typeface="Google Sans"/>
                <a:sym typeface="Google Sans"/>
              </a:defRPr>
            </a:lvl1pPr>
            <a:lvl2pPr lvl="1" rtl="0">
              <a:spcBef>
                <a:spcPts val="0"/>
              </a:spcBef>
              <a:spcAft>
                <a:spcPts val="0"/>
              </a:spcAft>
              <a:buNone/>
              <a:defRPr sz="800">
                <a:solidFill>
                  <a:schemeClr val="dk2"/>
                </a:solidFill>
                <a:latin typeface="Google Sans"/>
                <a:ea typeface="Google Sans"/>
                <a:cs typeface="Google Sans"/>
                <a:sym typeface="Google Sans"/>
              </a:defRPr>
            </a:lvl2pPr>
            <a:lvl3pPr lvl="2" rtl="0">
              <a:spcBef>
                <a:spcPts val="0"/>
              </a:spcBef>
              <a:spcAft>
                <a:spcPts val="0"/>
              </a:spcAft>
              <a:buNone/>
              <a:defRPr sz="800">
                <a:solidFill>
                  <a:schemeClr val="dk2"/>
                </a:solidFill>
                <a:latin typeface="Google Sans"/>
                <a:ea typeface="Google Sans"/>
                <a:cs typeface="Google Sans"/>
                <a:sym typeface="Google Sans"/>
              </a:defRPr>
            </a:lvl3pPr>
            <a:lvl4pPr lvl="3" rtl="0">
              <a:spcBef>
                <a:spcPts val="0"/>
              </a:spcBef>
              <a:spcAft>
                <a:spcPts val="0"/>
              </a:spcAft>
              <a:buNone/>
              <a:defRPr sz="800">
                <a:solidFill>
                  <a:schemeClr val="dk2"/>
                </a:solidFill>
                <a:latin typeface="Google Sans"/>
                <a:ea typeface="Google Sans"/>
                <a:cs typeface="Google Sans"/>
                <a:sym typeface="Google Sans"/>
              </a:defRPr>
            </a:lvl4pPr>
            <a:lvl5pPr lvl="4" rtl="0">
              <a:spcBef>
                <a:spcPts val="0"/>
              </a:spcBef>
              <a:spcAft>
                <a:spcPts val="0"/>
              </a:spcAft>
              <a:buNone/>
              <a:defRPr sz="800">
                <a:solidFill>
                  <a:schemeClr val="dk2"/>
                </a:solidFill>
                <a:latin typeface="Google Sans"/>
                <a:ea typeface="Google Sans"/>
                <a:cs typeface="Google Sans"/>
                <a:sym typeface="Google Sans"/>
              </a:defRPr>
            </a:lvl5pPr>
            <a:lvl6pPr lvl="5" rtl="0">
              <a:spcBef>
                <a:spcPts val="0"/>
              </a:spcBef>
              <a:spcAft>
                <a:spcPts val="0"/>
              </a:spcAft>
              <a:buNone/>
              <a:defRPr sz="800">
                <a:solidFill>
                  <a:schemeClr val="dk2"/>
                </a:solidFill>
                <a:latin typeface="Google Sans"/>
                <a:ea typeface="Google Sans"/>
                <a:cs typeface="Google Sans"/>
                <a:sym typeface="Google Sans"/>
              </a:defRPr>
            </a:lvl6pPr>
            <a:lvl7pPr lvl="6" rtl="0">
              <a:spcBef>
                <a:spcPts val="0"/>
              </a:spcBef>
              <a:spcAft>
                <a:spcPts val="0"/>
              </a:spcAft>
              <a:buNone/>
              <a:defRPr sz="800">
                <a:solidFill>
                  <a:schemeClr val="dk2"/>
                </a:solidFill>
                <a:latin typeface="Google Sans"/>
                <a:ea typeface="Google Sans"/>
                <a:cs typeface="Google Sans"/>
                <a:sym typeface="Google Sans"/>
              </a:defRPr>
            </a:lvl7pPr>
            <a:lvl8pPr lvl="7" rtl="0">
              <a:spcBef>
                <a:spcPts val="0"/>
              </a:spcBef>
              <a:spcAft>
                <a:spcPts val="0"/>
              </a:spcAft>
              <a:buNone/>
              <a:defRPr sz="800">
                <a:solidFill>
                  <a:schemeClr val="dk2"/>
                </a:solidFill>
                <a:latin typeface="Google Sans"/>
                <a:ea typeface="Google Sans"/>
                <a:cs typeface="Google Sans"/>
                <a:sym typeface="Google Sans"/>
              </a:defRPr>
            </a:lvl8pPr>
            <a:lvl9pPr lvl="8" rtl="0">
              <a:spcBef>
                <a:spcPts val="0"/>
              </a:spcBef>
              <a:spcAft>
                <a:spcPts val="0"/>
              </a:spcAft>
              <a:buNone/>
              <a:defRPr sz="800">
                <a:solidFill>
                  <a:schemeClr val="dk2"/>
                </a:solidFill>
                <a:latin typeface="Google Sans"/>
                <a:ea typeface="Google Sans"/>
                <a:cs typeface="Google Sans"/>
                <a:sym typeface="Google Sans"/>
              </a:defRPr>
            </a:lvl9pPr>
          </a:lstStyle>
          <a:p>
            <a:endParaRPr/>
          </a:p>
        </p:txBody>
      </p:sp>
      <p:sp>
        <p:nvSpPr>
          <p:cNvPr id="92" name="Google Shape;92;p17"/>
          <p:cNvSpPr txBox="1">
            <a:spLocks noGrp="1"/>
          </p:cNvSpPr>
          <p:nvPr>
            <p:ph type="subTitle" idx="1"/>
          </p:nvPr>
        </p:nvSpPr>
        <p:spPr>
          <a:xfrm>
            <a:off x="1490477" y="4556698"/>
            <a:ext cx="7160700" cy="2073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600" i="1">
                <a:latin typeface="Roboto Medium"/>
                <a:ea typeface="Roboto Medium"/>
                <a:cs typeface="Roboto Medium"/>
                <a:sym typeface="Roboto Medium"/>
              </a:defRPr>
            </a:lvl1pPr>
            <a:lvl2pPr lvl="1" rtl="0">
              <a:spcBef>
                <a:spcPts val="1600"/>
              </a:spcBef>
              <a:spcAft>
                <a:spcPts val="0"/>
              </a:spcAft>
              <a:buNone/>
              <a:defRPr sz="600" i="1">
                <a:latin typeface="Roboto"/>
                <a:ea typeface="Roboto"/>
                <a:cs typeface="Roboto"/>
                <a:sym typeface="Roboto"/>
              </a:defRPr>
            </a:lvl2pPr>
            <a:lvl3pPr lvl="2" rtl="0">
              <a:spcBef>
                <a:spcPts val="1600"/>
              </a:spcBef>
              <a:spcAft>
                <a:spcPts val="0"/>
              </a:spcAft>
              <a:buNone/>
              <a:defRPr sz="600" i="1">
                <a:latin typeface="Roboto"/>
                <a:ea typeface="Roboto"/>
                <a:cs typeface="Roboto"/>
                <a:sym typeface="Roboto"/>
              </a:defRPr>
            </a:lvl3pPr>
            <a:lvl4pPr lvl="3" rtl="0">
              <a:spcBef>
                <a:spcPts val="1600"/>
              </a:spcBef>
              <a:spcAft>
                <a:spcPts val="0"/>
              </a:spcAft>
              <a:buNone/>
              <a:defRPr sz="600" i="1">
                <a:latin typeface="Roboto"/>
                <a:ea typeface="Roboto"/>
                <a:cs typeface="Roboto"/>
                <a:sym typeface="Roboto"/>
              </a:defRPr>
            </a:lvl4pPr>
            <a:lvl5pPr lvl="4" rtl="0">
              <a:spcBef>
                <a:spcPts val="1600"/>
              </a:spcBef>
              <a:spcAft>
                <a:spcPts val="0"/>
              </a:spcAft>
              <a:buNone/>
              <a:defRPr sz="600" i="1">
                <a:latin typeface="Roboto"/>
                <a:ea typeface="Roboto"/>
                <a:cs typeface="Roboto"/>
                <a:sym typeface="Roboto"/>
              </a:defRPr>
            </a:lvl5pPr>
            <a:lvl6pPr lvl="5" rtl="0">
              <a:spcBef>
                <a:spcPts val="1600"/>
              </a:spcBef>
              <a:spcAft>
                <a:spcPts val="0"/>
              </a:spcAft>
              <a:buNone/>
              <a:defRPr sz="600" i="1">
                <a:latin typeface="Roboto"/>
                <a:ea typeface="Roboto"/>
                <a:cs typeface="Roboto"/>
                <a:sym typeface="Roboto"/>
              </a:defRPr>
            </a:lvl6pPr>
            <a:lvl7pPr lvl="6" rtl="0">
              <a:spcBef>
                <a:spcPts val="1600"/>
              </a:spcBef>
              <a:spcAft>
                <a:spcPts val="0"/>
              </a:spcAft>
              <a:buNone/>
              <a:defRPr sz="600" i="1">
                <a:latin typeface="Roboto"/>
                <a:ea typeface="Roboto"/>
                <a:cs typeface="Roboto"/>
                <a:sym typeface="Roboto"/>
              </a:defRPr>
            </a:lvl7pPr>
            <a:lvl8pPr lvl="7" rtl="0">
              <a:spcBef>
                <a:spcPts val="1600"/>
              </a:spcBef>
              <a:spcAft>
                <a:spcPts val="0"/>
              </a:spcAft>
              <a:buNone/>
              <a:defRPr sz="600" i="1">
                <a:latin typeface="Roboto"/>
                <a:ea typeface="Roboto"/>
                <a:cs typeface="Roboto"/>
                <a:sym typeface="Roboto"/>
              </a:defRPr>
            </a:lvl8pPr>
            <a:lvl9pPr lvl="8" rtl="0">
              <a:spcBef>
                <a:spcPts val="1600"/>
              </a:spcBef>
              <a:spcAft>
                <a:spcPts val="1600"/>
              </a:spcAft>
              <a:buNone/>
              <a:defRPr sz="600" i="1">
                <a:latin typeface="Roboto"/>
                <a:ea typeface="Roboto"/>
                <a:cs typeface="Roboto"/>
                <a:sym typeface="Roboto"/>
              </a:defRPr>
            </a:lvl9pPr>
          </a:lstStyle>
          <a:p>
            <a:endParaRPr/>
          </a:p>
        </p:txBody>
      </p:sp>
      <p:sp>
        <p:nvSpPr>
          <p:cNvPr id="93" name="Google Shape;93;p17"/>
          <p:cNvSpPr txBox="1">
            <a:spLocks noGrp="1"/>
          </p:cNvSpPr>
          <p:nvPr>
            <p:ph type="subTitle" idx="2"/>
          </p:nvPr>
        </p:nvSpPr>
        <p:spPr>
          <a:xfrm>
            <a:off x="489925" y="1310525"/>
            <a:ext cx="15450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1400" b="1">
                <a:solidFill>
                  <a:schemeClr val="dk2"/>
                </a:solidFill>
                <a:latin typeface="Google Sans"/>
                <a:ea typeface="Google Sans"/>
                <a:cs typeface="Google Sans"/>
                <a:sym typeface="Google Sans"/>
              </a:defRPr>
            </a:lvl1pPr>
            <a:lvl2pPr lvl="1" rtl="0">
              <a:lnSpc>
                <a:spcPct val="90000"/>
              </a:lnSpc>
              <a:spcBef>
                <a:spcPts val="1600"/>
              </a:spcBef>
              <a:spcAft>
                <a:spcPts val="0"/>
              </a:spcAft>
              <a:buNone/>
              <a:defRPr sz="1400" b="1">
                <a:solidFill>
                  <a:schemeClr val="dk2"/>
                </a:solidFill>
                <a:latin typeface="Google Sans"/>
                <a:ea typeface="Google Sans"/>
                <a:cs typeface="Google Sans"/>
                <a:sym typeface="Google Sans"/>
              </a:defRPr>
            </a:lvl2pPr>
            <a:lvl3pPr lvl="2" rtl="0">
              <a:lnSpc>
                <a:spcPct val="90000"/>
              </a:lnSpc>
              <a:spcBef>
                <a:spcPts val="1600"/>
              </a:spcBef>
              <a:spcAft>
                <a:spcPts val="0"/>
              </a:spcAft>
              <a:buNone/>
              <a:defRPr sz="1400" b="1">
                <a:solidFill>
                  <a:schemeClr val="dk2"/>
                </a:solidFill>
                <a:latin typeface="Google Sans"/>
                <a:ea typeface="Google Sans"/>
                <a:cs typeface="Google Sans"/>
                <a:sym typeface="Google Sans"/>
              </a:defRPr>
            </a:lvl3pPr>
            <a:lvl4pPr lvl="3" rtl="0">
              <a:lnSpc>
                <a:spcPct val="90000"/>
              </a:lnSpc>
              <a:spcBef>
                <a:spcPts val="1600"/>
              </a:spcBef>
              <a:spcAft>
                <a:spcPts val="0"/>
              </a:spcAft>
              <a:buNone/>
              <a:defRPr sz="1400" b="1">
                <a:solidFill>
                  <a:schemeClr val="dk2"/>
                </a:solidFill>
                <a:latin typeface="Google Sans"/>
                <a:ea typeface="Google Sans"/>
                <a:cs typeface="Google Sans"/>
                <a:sym typeface="Google Sans"/>
              </a:defRPr>
            </a:lvl4pPr>
            <a:lvl5pPr lvl="4" rtl="0">
              <a:lnSpc>
                <a:spcPct val="90000"/>
              </a:lnSpc>
              <a:spcBef>
                <a:spcPts val="1600"/>
              </a:spcBef>
              <a:spcAft>
                <a:spcPts val="0"/>
              </a:spcAft>
              <a:buNone/>
              <a:defRPr sz="1400" b="1">
                <a:solidFill>
                  <a:schemeClr val="dk2"/>
                </a:solidFill>
                <a:latin typeface="Google Sans"/>
                <a:ea typeface="Google Sans"/>
                <a:cs typeface="Google Sans"/>
                <a:sym typeface="Google Sans"/>
              </a:defRPr>
            </a:lvl5pPr>
            <a:lvl6pPr lvl="5" rtl="0">
              <a:lnSpc>
                <a:spcPct val="90000"/>
              </a:lnSpc>
              <a:spcBef>
                <a:spcPts val="1600"/>
              </a:spcBef>
              <a:spcAft>
                <a:spcPts val="0"/>
              </a:spcAft>
              <a:buNone/>
              <a:defRPr sz="1400" b="1">
                <a:solidFill>
                  <a:schemeClr val="dk2"/>
                </a:solidFill>
                <a:latin typeface="Google Sans"/>
                <a:ea typeface="Google Sans"/>
                <a:cs typeface="Google Sans"/>
                <a:sym typeface="Google Sans"/>
              </a:defRPr>
            </a:lvl6pPr>
            <a:lvl7pPr lvl="6" rtl="0">
              <a:lnSpc>
                <a:spcPct val="90000"/>
              </a:lnSpc>
              <a:spcBef>
                <a:spcPts val="1600"/>
              </a:spcBef>
              <a:spcAft>
                <a:spcPts val="0"/>
              </a:spcAft>
              <a:buNone/>
              <a:defRPr sz="1400" b="1">
                <a:solidFill>
                  <a:schemeClr val="dk2"/>
                </a:solidFill>
                <a:latin typeface="Google Sans"/>
                <a:ea typeface="Google Sans"/>
                <a:cs typeface="Google Sans"/>
                <a:sym typeface="Google Sans"/>
              </a:defRPr>
            </a:lvl7pPr>
            <a:lvl8pPr lvl="7" rtl="0">
              <a:lnSpc>
                <a:spcPct val="90000"/>
              </a:lnSpc>
              <a:spcBef>
                <a:spcPts val="1600"/>
              </a:spcBef>
              <a:spcAft>
                <a:spcPts val="0"/>
              </a:spcAft>
              <a:buNone/>
              <a:defRPr sz="1400" b="1">
                <a:solidFill>
                  <a:schemeClr val="dk2"/>
                </a:solidFill>
                <a:latin typeface="Google Sans"/>
                <a:ea typeface="Google Sans"/>
                <a:cs typeface="Google Sans"/>
                <a:sym typeface="Google Sans"/>
              </a:defRPr>
            </a:lvl8pPr>
            <a:lvl9pPr lvl="8" rtl="0">
              <a:lnSpc>
                <a:spcPct val="90000"/>
              </a:lnSpc>
              <a:spcBef>
                <a:spcPts val="1600"/>
              </a:spcBef>
              <a:spcAft>
                <a:spcPts val="1600"/>
              </a:spcAft>
              <a:buNone/>
              <a:defRPr sz="1400" b="1">
                <a:solidFill>
                  <a:schemeClr val="dk2"/>
                </a:solidFill>
                <a:latin typeface="Google Sans"/>
                <a:ea typeface="Google Sans"/>
                <a:cs typeface="Google Sans"/>
                <a:sym typeface="Google Sans"/>
              </a:defRPr>
            </a:lvl9pPr>
          </a:lstStyle>
          <a:p>
            <a:endParaRPr/>
          </a:p>
        </p:txBody>
      </p:sp>
      <p:sp>
        <p:nvSpPr>
          <p:cNvPr id="94" name="Google Shape;94;p17"/>
          <p:cNvSpPr txBox="1">
            <a:spLocks noGrp="1"/>
          </p:cNvSpPr>
          <p:nvPr>
            <p:ph type="subTitle" idx="3"/>
          </p:nvPr>
        </p:nvSpPr>
        <p:spPr>
          <a:xfrm>
            <a:off x="511575" y="2280500"/>
            <a:ext cx="15234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800">
                <a:solidFill>
                  <a:schemeClr val="dk2"/>
                </a:solidFill>
                <a:latin typeface="Roboto"/>
                <a:ea typeface="Roboto"/>
                <a:cs typeface="Roboto"/>
                <a:sym typeface="Roboto"/>
              </a:defRPr>
            </a:lvl1pPr>
            <a:lvl2pPr lvl="1" rtl="0">
              <a:lnSpc>
                <a:spcPct val="90000"/>
              </a:lnSpc>
              <a:spcBef>
                <a:spcPts val="1600"/>
              </a:spcBef>
              <a:spcAft>
                <a:spcPts val="0"/>
              </a:spcAft>
              <a:buNone/>
              <a:defRPr sz="800">
                <a:solidFill>
                  <a:schemeClr val="dk2"/>
                </a:solidFill>
                <a:latin typeface="Roboto"/>
                <a:ea typeface="Roboto"/>
                <a:cs typeface="Roboto"/>
                <a:sym typeface="Roboto"/>
              </a:defRPr>
            </a:lvl2pPr>
            <a:lvl3pPr lvl="2" rtl="0">
              <a:lnSpc>
                <a:spcPct val="90000"/>
              </a:lnSpc>
              <a:spcBef>
                <a:spcPts val="1600"/>
              </a:spcBef>
              <a:spcAft>
                <a:spcPts val="0"/>
              </a:spcAft>
              <a:buNone/>
              <a:defRPr sz="800">
                <a:solidFill>
                  <a:schemeClr val="dk2"/>
                </a:solidFill>
                <a:latin typeface="Roboto"/>
                <a:ea typeface="Roboto"/>
                <a:cs typeface="Roboto"/>
                <a:sym typeface="Roboto"/>
              </a:defRPr>
            </a:lvl3pPr>
            <a:lvl4pPr lvl="3" rtl="0">
              <a:lnSpc>
                <a:spcPct val="90000"/>
              </a:lnSpc>
              <a:spcBef>
                <a:spcPts val="1600"/>
              </a:spcBef>
              <a:spcAft>
                <a:spcPts val="0"/>
              </a:spcAft>
              <a:buNone/>
              <a:defRPr sz="800">
                <a:solidFill>
                  <a:schemeClr val="dk2"/>
                </a:solidFill>
                <a:latin typeface="Roboto"/>
                <a:ea typeface="Roboto"/>
                <a:cs typeface="Roboto"/>
                <a:sym typeface="Roboto"/>
              </a:defRPr>
            </a:lvl4pPr>
            <a:lvl5pPr lvl="4" rtl="0">
              <a:lnSpc>
                <a:spcPct val="90000"/>
              </a:lnSpc>
              <a:spcBef>
                <a:spcPts val="1600"/>
              </a:spcBef>
              <a:spcAft>
                <a:spcPts val="0"/>
              </a:spcAft>
              <a:buNone/>
              <a:defRPr sz="800">
                <a:solidFill>
                  <a:schemeClr val="dk2"/>
                </a:solidFill>
                <a:latin typeface="Roboto"/>
                <a:ea typeface="Roboto"/>
                <a:cs typeface="Roboto"/>
                <a:sym typeface="Roboto"/>
              </a:defRPr>
            </a:lvl5pPr>
            <a:lvl6pPr lvl="5" rtl="0">
              <a:lnSpc>
                <a:spcPct val="90000"/>
              </a:lnSpc>
              <a:spcBef>
                <a:spcPts val="1600"/>
              </a:spcBef>
              <a:spcAft>
                <a:spcPts val="0"/>
              </a:spcAft>
              <a:buNone/>
              <a:defRPr sz="800">
                <a:solidFill>
                  <a:schemeClr val="dk2"/>
                </a:solidFill>
                <a:latin typeface="Roboto"/>
                <a:ea typeface="Roboto"/>
                <a:cs typeface="Roboto"/>
                <a:sym typeface="Roboto"/>
              </a:defRPr>
            </a:lvl6pPr>
            <a:lvl7pPr lvl="6" rtl="0">
              <a:lnSpc>
                <a:spcPct val="90000"/>
              </a:lnSpc>
              <a:spcBef>
                <a:spcPts val="1600"/>
              </a:spcBef>
              <a:spcAft>
                <a:spcPts val="0"/>
              </a:spcAft>
              <a:buNone/>
              <a:defRPr sz="800">
                <a:solidFill>
                  <a:schemeClr val="dk2"/>
                </a:solidFill>
                <a:latin typeface="Roboto"/>
                <a:ea typeface="Roboto"/>
                <a:cs typeface="Roboto"/>
                <a:sym typeface="Roboto"/>
              </a:defRPr>
            </a:lvl7pPr>
            <a:lvl8pPr lvl="7" rtl="0">
              <a:lnSpc>
                <a:spcPct val="90000"/>
              </a:lnSpc>
              <a:spcBef>
                <a:spcPts val="1600"/>
              </a:spcBef>
              <a:spcAft>
                <a:spcPts val="0"/>
              </a:spcAft>
              <a:buNone/>
              <a:defRPr sz="800">
                <a:solidFill>
                  <a:schemeClr val="dk2"/>
                </a:solidFill>
                <a:latin typeface="Roboto"/>
                <a:ea typeface="Roboto"/>
                <a:cs typeface="Roboto"/>
                <a:sym typeface="Roboto"/>
              </a:defRPr>
            </a:lvl8pPr>
            <a:lvl9pPr lvl="8" rtl="0">
              <a:lnSpc>
                <a:spcPct val="90000"/>
              </a:lnSpc>
              <a:spcBef>
                <a:spcPts val="1600"/>
              </a:spcBef>
              <a:spcAft>
                <a:spcPts val="1600"/>
              </a:spcAft>
              <a:buNone/>
              <a:defRPr sz="800">
                <a:solidFill>
                  <a:schemeClr val="dk2"/>
                </a:solidFill>
                <a:latin typeface="Roboto"/>
                <a:ea typeface="Roboto"/>
                <a:cs typeface="Roboto"/>
                <a:sym typeface="Roboto"/>
              </a:defRPr>
            </a:lvl9pPr>
          </a:lstStyle>
          <a:p>
            <a:endParaRPr/>
          </a:p>
        </p:txBody>
      </p:sp>
      <p:sp>
        <p:nvSpPr>
          <p:cNvPr id="95" name="Google Shape;95;p17"/>
          <p:cNvSpPr txBox="1">
            <a:spLocks noGrp="1"/>
          </p:cNvSpPr>
          <p:nvPr>
            <p:ph type="subTitle" idx="4"/>
          </p:nvPr>
        </p:nvSpPr>
        <p:spPr>
          <a:xfrm>
            <a:off x="2163807" y="1310525"/>
            <a:ext cx="15450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1400" b="1">
                <a:solidFill>
                  <a:schemeClr val="dk2"/>
                </a:solidFill>
                <a:latin typeface="Google Sans"/>
                <a:ea typeface="Google Sans"/>
                <a:cs typeface="Google Sans"/>
                <a:sym typeface="Google Sans"/>
              </a:defRPr>
            </a:lvl1pPr>
            <a:lvl2pPr lvl="1" rtl="0">
              <a:lnSpc>
                <a:spcPct val="90000"/>
              </a:lnSpc>
              <a:spcBef>
                <a:spcPts val="1600"/>
              </a:spcBef>
              <a:spcAft>
                <a:spcPts val="0"/>
              </a:spcAft>
              <a:buNone/>
              <a:defRPr sz="1400" b="1">
                <a:solidFill>
                  <a:schemeClr val="dk2"/>
                </a:solidFill>
                <a:latin typeface="Google Sans"/>
                <a:ea typeface="Google Sans"/>
                <a:cs typeface="Google Sans"/>
                <a:sym typeface="Google Sans"/>
              </a:defRPr>
            </a:lvl2pPr>
            <a:lvl3pPr lvl="2" rtl="0">
              <a:lnSpc>
                <a:spcPct val="90000"/>
              </a:lnSpc>
              <a:spcBef>
                <a:spcPts val="1600"/>
              </a:spcBef>
              <a:spcAft>
                <a:spcPts val="0"/>
              </a:spcAft>
              <a:buNone/>
              <a:defRPr sz="1400" b="1">
                <a:solidFill>
                  <a:schemeClr val="dk2"/>
                </a:solidFill>
                <a:latin typeface="Google Sans"/>
                <a:ea typeface="Google Sans"/>
                <a:cs typeface="Google Sans"/>
                <a:sym typeface="Google Sans"/>
              </a:defRPr>
            </a:lvl3pPr>
            <a:lvl4pPr lvl="3" rtl="0">
              <a:lnSpc>
                <a:spcPct val="90000"/>
              </a:lnSpc>
              <a:spcBef>
                <a:spcPts val="1600"/>
              </a:spcBef>
              <a:spcAft>
                <a:spcPts val="0"/>
              </a:spcAft>
              <a:buNone/>
              <a:defRPr sz="1400" b="1">
                <a:solidFill>
                  <a:schemeClr val="dk2"/>
                </a:solidFill>
                <a:latin typeface="Google Sans"/>
                <a:ea typeface="Google Sans"/>
                <a:cs typeface="Google Sans"/>
                <a:sym typeface="Google Sans"/>
              </a:defRPr>
            </a:lvl4pPr>
            <a:lvl5pPr lvl="4" rtl="0">
              <a:lnSpc>
                <a:spcPct val="90000"/>
              </a:lnSpc>
              <a:spcBef>
                <a:spcPts val="1600"/>
              </a:spcBef>
              <a:spcAft>
                <a:spcPts val="0"/>
              </a:spcAft>
              <a:buNone/>
              <a:defRPr sz="1400" b="1">
                <a:solidFill>
                  <a:schemeClr val="dk2"/>
                </a:solidFill>
                <a:latin typeface="Google Sans"/>
                <a:ea typeface="Google Sans"/>
                <a:cs typeface="Google Sans"/>
                <a:sym typeface="Google Sans"/>
              </a:defRPr>
            </a:lvl5pPr>
            <a:lvl6pPr lvl="5" rtl="0">
              <a:lnSpc>
                <a:spcPct val="90000"/>
              </a:lnSpc>
              <a:spcBef>
                <a:spcPts val="1600"/>
              </a:spcBef>
              <a:spcAft>
                <a:spcPts val="0"/>
              </a:spcAft>
              <a:buNone/>
              <a:defRPr sz="1400" b="1">
                <a:solidFill>
                  <a:schemeClr val="dk2"/>
                </a:solidFill>
                <a:latin typeface="Google Sans"/>
                <a:ea typeface="Google Sans"/>
                <a:cs typeface="Google Sans"/>
                <a:sym typeface="Google Sans"/>
              </a:defRPr>
            </a:lvl6pPr>
            <a:lvl7pPr lvl="6" rtl="0">
              <a:lnSpc>
                <a:spcPct val="90000"/>
              </a:lnSpc>
              <a:spcBef>
                <a:spcPts val="1600"/>
              </a:spcBef>
              <a:spcAft>
                <a:spcPts val="0"/>
              </a:spcAft>
              <a:buNone/>
              <a:defRPr sz="1400" b="1">
                <a:solidFill>
                  <a:schemeClr val="dk2"/>
                </a:solidFill>
                <a:latin typeface="Google Sans"/>
                <a:ea typeface="Google Sans"/>
                <a:cs typeface="Google Sans"/>
                <a:sym typeface="Google Sans"/>
              </a:defRPr>
            </a:lvl7pPr>
            <a:lvl8pPr lvl="7" rtl="0">
              <a:lnSpc>
                <a:spcPct val="90000"/>
              </a:lnSpc>
              <a:spcBef>
                <a:spcPts val="1600"/>
              </a:spcBef>
              <a:spcAft>
                <a:spcPts val="0"/>
              </a:spcAft>
              <a:buNone/>
              <a:defRPr sz="1400" b="1">
                <a:solidFill>
                  <a:schemeClr val="dk2"/>
                </a:solidFill>
                <a:latin typeface="Google Sans"/>
                <a:ea typeface="Google Sans"/>
                <a:cs typeface="Google Sans"/>
                <a:sym typeface="Google Sans"/>
              </a:defRPr>
            </a:lvl8pPr>
            <a:lvl9pPr lvl="8" rtl="0">
              <a:lnSpc>
                <a:spcPct val="90000"/>
              </a:lnSpc>
              <a:spcBef>
                <a:spcPts val="1600"/>
              </a:spcBef>
              <a:spcAft>
                <a:spcPts val="1600"/>
              </a:spcAft>
              <a:buNone/>
              <a:defRPr sz="1400" b="1">
                <a:solidFill>
                  <a:schemeClr val="dk2"/>
                </a:solidFill>
                <a:latin typeface="Google Sans"/>
                <a:ea typeface="Google Sans"/>
                <a:cs typeface="Google Sans"/>
                <a:sym typeface="Google Sans"/>
              </a:defRPr>
            </a:lvl9pPr>
          </a:lstStyle>
          <a:p>
            <a:endParaRPr/>
          </a:p>
        </p:txBody>
      </p:sp>
      <p:sp>
        <p:nvSpPr>
          <p:cNvPr id="96" name="Google Shape;96;p17"/>
          <p:cNvSpPr txBox="1">
            <a:spLocks noGrp="1"/>
          </p:cNvSpPr>
          <p:nvPr>
            <p:ph type="subTitle" idx="5"/>
          </p:nvPr>
        </p:nvSpPr>
        <p:spPr>
          <a:xfrm>
            <a:off x="2185457" y="2280500"/>
            <a:ext cx="15234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800">
                <a:solidFill>
                  <a:schemeClr val="dk2"/>
                </a:solidFill>
                <a:latin typeface="Roboto"/>
                <a:ea typeface="Roboto"/>
                <a:cs typeface="Roboto"/>
                <a:sym typeface="Roboto"/>
              </a:defRPr>
            </a:lvl1pPr>
            <a:lvl2pPr lvl="1" rtl="0">
              <a:lnSpc>
                <a:spcPct val="90000"/>
              </a:lnSpc>
              <a:spcBef>
                <a:spcPts val="1600"/>
              </a:spcBef>
              <a:spcAft>
                <a:spcPts val="0"/>
              </a:spcAft>
              <a:buNone/>
              <a:defRPr sz="800">
                <a:solidFill>
                  <a:schemeClr val="dk2"/>
                </a:solidFill>
                <a:latin typeface="Roboto"/>
                <a:ea typeface="Roboto"/>
                <a:cs typeface="Roboto"/>
                <a:sym typeface="Roboto"/>
              </a:defRPr>
            </a:lvl2pPr>
            <a:lvl3pPr lvl="2" rtl="0">
              <a:lnSpc>
                <a:spcPct val="90000"/>
              </a:lnSpc>
              <a:spcBef>
                <a:spcPts val="1600"/>
              </a:spcBef>
              <a:spcAft>
                <a:spcPts val="0"/>
              </a:spcAft>
              <a:buNone/>
              <a:defRPr sz="800">
                <a:solidFill>
                  <a:schemeClr val="dk2"/>
                </a:solidFill>
                <a:latin typeface="Roboto"/>
                <a:ea typeface="Roboto"/>
                <a:cs typeface="Roboto"/>
                <a:sym typeface="Roboto"/>
              </a:defRPr>
            </a:lvl3pPr>
            <a:lvl4pPr lvl="3" rtl="0">
              <a:lnSpc>
                <a:spcPct val="90000"/>
              </a:lnSpc>
              <a:spcBef>
                <a:spcPts val="1600"/>
              </a:spcBef>
              <a:spcAft>
                <a:spcPts val="0"/>
              </a:spcAft>
              <a:buNone/>
              <a:defRPr sz="800">
                <a:solidFill>
                  <a:schemeClr val="dk2"/>
                </a:solidFill>
                <a:latin typeface="Roboto"/>
                <a:ea typeface="Roboto"/>
                <a:cs typeface="Roboto"/>
                <a:sym typeface="Roboto"/>
              </a:defRPr>
            </a:lvl4pPr>
            <a:lvl5pPr lvl="4" rtl="0">
              <a:lnSpc>
                <a:spcPct val="90000"/>
              </a:lnSpc>
              <a:spcBef>
                <a:spcPts val="1600"/>
              </a:spcBef>
              <a:spcAft>
                <a:spcPts val="0"/>
              </a:spcAft>
              <a:buNone/>
              <a:defRPr sz="800">
                <a:solidFill>
                  <a:schemeClr val="dk2"/>
                </a:solidFill>
                <a:latin typeface="Roboto"/>
                <a:ea typeface="Roboto"/>
                <a:cs typeface="Roboto"/>
                <a:sym typeface="Roboto"/>
              </a:defRPr>
            </a:lvl5pPr>
            <a:lvl6pPr lvl="5" rtl="0">
              <a:lnSpc>
                <a:spcPct val="90000"/>
              </a:lnSpc>
              <a:spcBef>
                <a:spcPts val="1600"/>
              </a:spcBef>
              <a:spcAft>
                <a:spcPts val="0"/>
              </a:spcAft>
              <a:buNone/>
              <a:defRPr sz="800">
                <a:solidFill>
                  <a:schemeClr val="dk2"/>
                </a:solidFill>
                <a:latin typeface="Roboto"/>
                <a:ea typeface="Roboto"/>
                <a:cs typeface="Roboto"/>
                <a:sym typeface="Roboto"/>
              </a:defRPr>
            </a:lvl6pPr>
            <a:lvl7pPr lvl="6" rtl="0">
              <a:lnSpc>
                <a:spcPct val="90000"/>
              </a:lnSpc>
              <a:spcBef>
                <a:spcPts val="1600"/>
              </a:spcBef>
              <a:spcAft>
                <a:spcPts val="0"/>
              </a:spcAft>
              <a:buNone/>
              <a:defRPr sz="800">
                <a:solidFill>
                  <a:schemeClr val="dk2"/>
                </a:solidFill>
                <a:latin typeface="Roboto"/>
                <a:ea typeface="Roboto"/>
                <a:cs typeface="Roboto"/>
                <a:sym typeface="Roboto"/>
              </a:defRPr>
            </a:lvl7pPr>
            <a:lvl8pPr lvl="7" rtl="0">
              <a:lnSpc>
                <a:spcPct val="90000"/>
              </a:lnSpc>
              <a:spcBef>
                <a:spcPts val="1600"/>
              </a:spcBef>
              <a:spcAft>
                <a:spcPts val="0"/>
              </a:spcAft>
              <a:buNone/>
              <a:defRPr sz="800">
                <a:solidFill>
                  <a:schemeClr val="dk2"/>
                </a:solidFill>
                <a:latin typeface="Roboto"/>
                <a:ea typeface="Roboto"/>
                <a:cs typeface="Roboto"/>
                <a:sym typeface="Roboto"/>
              </a:defRPr>
            </a:lvl8pPr>
            <a:lvl9pPr lvl="8" rtl="0">
              <a:lnSpc>
                <a:spcPct val="90000"/>
              </a:lnSpc>
              <a:spcBef>
                <a:spcPts val="1600"/>
              </a:spcBef>
              <a:spcAft>
                <a:spcPts val="1600"/>
              </a:spcAft>
              <a:buNone/>
              <a:defRPr sz="800">
                <a:solidFill>
                  <a:schemeClr val="dk2"/>
                </a:solidFill>
                <a:latin typeface="Roboto"/>
                <a:ea typeface="Roboto"/>
                <a:cs typeface="Roboto"/>
                <a:sym typeface="Roboto"/>
              </a:defRPr>
            </a:lvl9pPr>
          </a:lstStyle>
          <a:p>
            <a:endParaRPr/>
          </a:p>
        </p:txBody>
      </p:sp>
      <p:sp>
        <p:nvSpPr>
          <p:cNvPr id="97" name="Google Shape;97;p17"/>
          <p:cNvSpPr txBox="1">
            <a:spLocks noGrp="1"/>
          </p:cNvSpPr>
          <p:nvPr>
            <p:ph type="subTitle" idx="6"/>
          </p:nvPr>
        </p:nvSpPr>
        <p:spPr>
          <a:xfrm>
            <a:off x="3837690" y="1310525"/>
            <a:ext cx="15450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1400" b="1">
                <a:solidFill>
                  <a:schemeClr val="dk2"/>
                </a:solidFill>
                <a:latin typeface="Google Sans"/>
                <a:ea typeface="Google Sans"/>
                <a:cs typeface="Google Sans"/>
                <a:sym typeface="Google Sans"/>
              </a:defRPr>
            </a:lvl1pPr>
            <a:lvl2pPr lvl="1" rtl="0">
              <a:lnSpc>
                <a:spcPct val="90000"/>
              </a:lnSpc>
              <a:spcBef>
                <a:spcPts val="1600"/>
              </a:spcBef>
              <a:spcAft>
                <a:spcPts val="0"/>
              </a:spcAft>
              <a:buNone/>
              <a:defRPr sz="1400" b="1">
                <a:solidFill>
                  <a:schemeClr val="dk2"/>
                </a:solidFill>
                <a:latin typeface="Google Sans"/>
                <a:ea typeface="Google Sans"/>
                <a:cs typeface="Google Sans"/>
                <a:sym typeface="Google Sans"/>
              </a:defRPr>
            </a:lvl2pPr>
            <a:lvl3pPr lvl="2" rtl="0">
              <a:lnSpc>
                <a:spcPct val="90000"/>
              </a:lnSpc>
              <a:spcBef>
                <a:spcPts val="1600"/>
              </a:spcBef>
              <a:spcAft>
                <a:spcPts val="0"/>
              </a:spcAft>
              <a:buNone/>
              <a:defRPr sz="1400" b="1">
                <a:solidFill>
                  <a:schemeClr val="dk2"/>
                </a:solidFill>
                <a:latin typeface="Google Sans"/>
                <a:ea typeface="Google Sans"/>
                <a:cs typeface="Google Sans"/>
                <a:sym typeface="Google Sans"/>
              </a:defRPr>
            </a:lvl3pPr>
            <a:lvl4pPr lvl="3" rtl="0">
              <a:lnSpc>
                <a:spcPct val="90000"/>
              </a:lnSpc>
              <a:spcBef>
                <a:spcPts val="1600"/>
              </a:spcBef>
              <a:spcAft>
                <a:spcPts val="0"/>
              </a:spcAft>
              <a:buNone/>
              <a:defRPr sz="1400" b="1">
                <a:solidFill>
                  <a:schemeClr val="dk2"/>
                </a:solidFill>
                <a:latin typeface="Google Sans"/>
                <a:ea typeface="Google Sans"/>
                <a:cs typeface="Google Sans"/>
                <a:sym typeface="Google Sans"/>
              </a:defRPr>
            </a:lvl4pPr>
            <a:lvl5pPr lvl="4" rtl="0">
              <a:lnSpc>
                <a:spcPct val="90000"/>
              </a:lnSpc>
              <a:spcBef>
                <a:spcPts val="1600"/>
              </a:spcBef>
              <a:spcAft>
                <a:spcPts val="0"/>
              </a:spcAft>
              <a:buNone/>
              <a:defRPr sz="1400" b="1">
                <a:solidFill>
                  <a:schemeClr val="dk2"/>
                </a:solidFill>
                <a:latin typeface="Google Sans"/>
                <a:ea typeface="Google Sans"/>
                <a:cs typeface="Google Sans"/>
                <a:sym typeface="Google Sans"/>
              </a:defRPr>
            </a:lvl5pPr>
            <a:lvl6pPr lvl="5" rtl="0">
              <a:lnSpc>
                <a:spcPct val="90000"/>
              </a:lnSpc>
              <a:spcBef>
                <a:spcPts val="1600"/>
              </a:spcBef>
              <a:spcAft>
                <a:spcPts val="0"/>
              </a:spcAft>
              <a:buNone/>
              <a:defRPr sz="1400" b="1">
                <a:solidFill>
                  <a:schemeClr val="dk2"/>
                </a:solidFill>
                <a:latin typeface="Google Sans"/>
                <a:ea typeface="Google Sans"/>
                <a:cs typeface="Google Sans"/>
                <a:sym typeface="Google Sans"/>
              </a:defRPr>
            </a:lvl6pPr>
            <a:lvl7pPr lvl="6" rtl="0">
              <a:lnSpc>
                <a:spcPct val="90000"/>
              </a:lnSpc>
              <a:spcBef>
                <a:spcPts val="1600"/>
              </a:spcBef>
              <a:spcAft>
                <a:spcPts val="0"/>
              </a:spcAft>
              <a:buNone/>
              <a:defRPr sz="1400" b="1">
                <a:solidFill>
                  <a:schemeClr val="dk2"/>
                </a:solidFill>
                <a:latin typeface="Google Sans"/>
                <a:ea typeface="Google Sans"/>
                <a:cs typeface="Google Sans"/>
                <a:sym typeface="Google Sans"/>
              </a:defRPr>
            </a:lvl7pPr>
            <a:lvl8pPr lvl="7" rtl="0">
              <a:lnSpc>
                <a:spcPct val="90000"/>
              </a:lnSpc>
              <a:spcBef>
                <a:spcPts val="1600"/>
              </a:spcBef>
              <a:spcAft>
                <a:spcPts val="0"/>
              </a:spcAft>
              <a:buNone/>
              <a:defRPr sz="1400" b="1">
                <a:solidFill>
                  <a:schemeClr val="dk2"/>
                </a:solidFill>
                <a:latin typeface="Google Sans"/>
                <a:ea typeface="Google Sans"/>
                <a:cs typeface="Google Sans"/>
                <a:sym typeface="Google Sans"/>
              </a:defRPr>
            </a:lvl8pPr>
            <a:lvl9pPr lvl="8" rtl="0">
              <a:lnSpc>
                <a:spcPct val="90000"/>
              </a:lnSpc>
              <a:spcBef>
                <a:spcPts val="1600"/>
              </a:spcBef>
              <a:spcAft>
                <a:spcPts val="1600"/>
              </a:spcAft>
              <a:buNone/>
              <a:defRPr sz="1400" b="1">
                <a:solidFill>
                  <a:schemeClr val="dk2"/>
                </a:solidFill>
                <a:latin typeface="Google Sans"/>
                <a:ea typeface="Google Sans"/>
                <a:cs typeface="Google Sans"/>
                <a:sym typeface="Google Sans"/>
              </a:defRPr>
            </a:lvl9pPr>
          </a:lstStyle>
          <a:p>
            <a:endParaRPr/>
          </a:p>
        </p:txBody>
      </p:sp>
      <p:sp>
        <p:nvSpPr>
          <p:cNvPr id="98" name="Google Shape;98;p17"/>
          <p:cNvSpPr txBox="1">
            <a:spLocks noGrp="1"/>
          </p:cNvSpPr>
          <p:nvPr>
            <p:ph type="subTitle" idx="7"/>
          </p:nvPr>
        </p:nvSpPr>
        <p:spPr>
          <a:xfrm>
            <a:off x="3859340" y="2280500"/>
            <a:ext cx="15234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800">
                <a:solidFill>
                  <a:schemeClr val="dk2"/>
                </a:solidFill>
                <a:latin typeface="Roboto"/>
                <a:ea typeface="Roboto"/>
                <a:cs typeface="Roboto"/>
                <a:sym typeface="Roboto"/>
              </a:defRPr>
            </a:lvl1pPr>
            <a:lvl2pPr lvl="1" rtl="0">
              <a:lnSpc>
                <a:spcPct val="90000"/>
              </a:lnSpc>
              <a:spcBef>
                <a:spcPts val="1600"/>
              </a:spcBef>
              <a:spcAft>
                <a:spcPts val="0"/>
              </a:spcAft>
              <a:buNone/>
              <a:defRPr sz="800">
                <a:solidFill>
                  <a:schemeClr val="dk2"/>
                </a:solidFill>
                <a:latin typeface="Roboto"/>
                <a:ea typeface="Roboto"/>
                <a:cs typeface="Roboto"/>
                <a:sym typeface="Roboto"/>
              </a:defRPr>
            </a:lvl2pPr>
            <a:lvl3pPr lvl="2" rtl="0">
              <a:lnSpc>
                <a:spcPct val="90000"/>
              </a:lnSpc>
              <a:spcBef>
                <a:spcPts val="1600"/>
              </a:spcBef>
              <a:spcAft>
                <a:spcPts val="0"/>
              </a:spcAft>
              <a:buNone/>
              <a:defRPr sz="800">
                <a:solidFill>
                  <a:schemeClr val="dk2"/>
                </a:solidFill>
                <a:latin typeface="Roboto"/>
                <a:ea typeface="Roboto"/>
                <a:cs typeface="Roboto"/>
                <a:sym typeface="Roboto"/>
              </a:defRPr>
            </a:lvl3pPr>
            <a:lvl4pPr lvl="3" rtl="0">
              <a:lnSpc>
                <a:spcPct val="90000"/>
              </a:lnSpc>
              <a:spcBef>
                <a:spcPts val="1600"/>
              </a:spcBef>
              <a:spcAft>
                <a:spcPts val="0"/>
              </a:spcAft>
              <a:buNone/>
              <a:defRPr sz="800">
                <a:solidFill>
                  <a:schemeClr val="dk2"/>
                </a:solidFill>
                <a:latin typeface="Roboto"/>
                <a:ea typeface="Roboto"/>
                <a:cs typeface="Roboto"/>
                <a:sym typeface="Roboto"/>
              </a:defRPr>
            </a:lvl4pPr>
            <a:lvl5pPr lvl="4" rtl="0">
              <a:lnSpc>
                <a:spcPct val="90000"/>
              </a:lnSpc>
              <a:spcBef>
                <a:spcPts val="1600"/>
              </a:spcBef>
              <a:spcAft>
                <a:spcPts val="0"/>
              </a:spcAft>
              <a:buNone/>
              <a:defRPr sz="800">
                <a:solidFill>
                  <a:schemeClr val="dk2"/>
                </a:solidFill>
                <a:latin typeface="Roboto"/>
                <a:ea typeface="Roboto"/>
                <a:cs typeface="Roboto"/>
                <a:sym typeface="Roboto"/>
              </a:defRPr>
            </a:lvl5pPr>
            <a:lvl6pPr lvl="5" rtl="0">
              <a:lnSpc>
                <a:spcPct val="90000"/>
              </a:lnSpc>
              <a:spcBef>
                <a:spcPts val="1600"/>
              </a:spcBef>
              <a:spcAft>
                <a:spcPts val="0"/>
              </a:spcAft>
              <a:buNone/>
              <a:defRPr sz="800">
                <a:solidFill>
                  <a:schemeClr val="dk2"/>
                </a:solidFill>
                <a:latin typeface="Roboto"/>
                <a:ea typeface="Roboto"/>
                <a:cs typeface="Roboto"/>
                <a:sym typeface="Roboto"/>
              </a:defRPr>
            </a:lvl6pPr>
            <a:lvl7pPr lvl="6" rtl="0">
              <a:lnSpc>
                <a:spcPct val="90000"/>
              </a:lnSpc>
              <a:spcBef>
                <a:spcPts val="1600"/>
              </a:spcBef>
              <a:spcAft>
                <a:spcPts val="0"/>
              </a:spcAft>
              <a:buNone/>
              <a:defRPr sz="800">
                <a:solidFill>
                  <a:schemeClr val="dk2"/>
                </a:solidFill>
                <a:latin typeface="Roboto"/>
                <a:ea typeface="Roboto"/>
                <a:cs typeface="Roboto"/>
                <a:sym typeface="Roboto"/>
              </a:defRPr>
            </a:lvl7pPr>
            <a:lvl8pPr lvl="7" rtl="0">
              <a:lnSpc>
                <a:spcPct val="90000"/>
              </a:lnSpc>
              <a:spcBef>
                <a:spcPts val="1600"/>
              </a:spcBef>
              <a:spcAft>
                <a:spcPts val="0"/>
              </a:spcAft>
              <a:buNone/>
              <a:defRPr sz="800">
                <a:solidFill>
                  <a:schemeClr val="dk2"/>
                </a:solidFill>
                <a:latin typeface="Roboto"/>
                <a:ea typeface="Roboto"/>
                <a:cs typeface="Roboto"/>
                <a:sym typeface="Roboto"/>
              </a:defRPr>
            </a:lvl8pPr>
            <a:lvl9pPr lvl="8" rtl="0">
              <a:lnSpc>
                <a:spcPct val="90000"/>
              </a:lnSpc>
              <a:spcBef>
                <a:spcPts val="1600"/>
              </a:spcBef>
              <a:spcAft>
                <a:spcPts val="1600"/>
              </a:spcAft>
              <a:buNone/>
              <a:defRPr sz="800">
                <a:solidFill>
                  <a:schemeClr val="dk2"/>
                </a:solidFill>
                <a:latin typeface="Roboto"/>
                <a:ea typeface="Roboto"/>
                <a:cs typeface="Roboto"/>
                <a:sym typeface="Roboto"/>
              </a:defRPr>
            </a:lvl9pPr>
          </a:lstStyle>
          <a:p>
            <a:endParaRPr/>
          </a:p>
        </p:txBody>
      </p:sp>
      <p:sp>
        <p:nvSpPr>
          <p:cNvPr id="99" name="Google Shape;99;p17"/>
          <p:cNvSpPr txBox="1">
            <a:spLocks noGrp="1"/>
          </p:cNvSpPr>
          <p:nvPr>
            <p:ph type="subTitle" idx="8"/>
          </p:nvPr>
        </p:nvSpPr>
        <p:spPr>
          <a:xfrm>
            <a:off x="5511572" y="1310525"/>
            <a:ext cx="15450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1400" b="1">
                <a:solidFill>
                  <a:schemeClr val="dk2"/>
                </a:solidFill>
                <a:latin typeface="Google Sans"/>
                <a:ea typeface="Google Sans"/>
                <a:cs typeface="Google Sans"/>
                <a:sym typeface="Google Sans"/>
              </a:defRPr>
            </a:lvl1pPr>
            <a:lvl2pPr lvl="1" rtl="0">
              <a:lnSpc>
                <a:spcPct val="90000"/>
              </a:lnSpc>
              <a:spcBef>
                <a:spcPts val="1600"/>
              </a:spcBef>
              <a:spcAft>
                <a:spcPts val="0"/>
              </a:spcAft>
              <a:buNone/>
              <a:defRPr sz="1400" b="1">
                <a:solidFill>
                  <a:schemeClr val="dk2"/>
                </a:solidFill>
                <a:latin typeface="Google Sans"/>
                <a:ea typeface="Google Sans"/>
                <a:cs typeface="Google Sans"/>
                <a:sym typeface="Google Sans"/>
              </a:defRPr>
            </a:lvl2pPr>
            <a:lvl3pPr lvl="2" rtl="0">
              <a:lnSpc>
                <a:spcPct val="90000"/>
              </a:lnSpc>
              <a:spcBef>
                <a:spcPts val="1600"/>
              </a:spcBef>
              <a:spcAft>
                <a:spcPts val="0"/>
              </a:spcAft>
              <a:buNone/>
              <a:defRPr sz="1400" b="1">
                <a:solidFill>
                  <a:schemeClr val="dk2"/>
                </a:solidFill>
                <a:latin typeface="Google Sans"/>
                <a:ea typeface="Google Sans"/>
                <a:cs typeface="Google Sans"/>
                <a:sym typeface="Google Sans"/>
              </a:defRPr>
            </a:lvl3pPr>
            <a:lvl4pPr lvl="3" rtl="0">
              <a:lnSpc>
                <a:spcPct val="90000"/>
              </a:lnSpc>
              <a:spcBef>
                <a:spcPts val="1600"/>
              </a:spcBef>
              <a:spcAft>
                <a:spcPts val="0"/>
              </a:spcAft>
              <a:buNone/>
              <a:defRPr sz="1400" b="1">
                <a:solidFill>
                  <a:schemeClr val="dk2"/>
                </a:solidFill>
                <a:latin typeface="Google Sans"/>
                <a:ea typeface="Google Sans"/>
                <a:cs typeface="Google Sans"/>
                <a:sym typeface="Google Sans"/>
              </a:defRPr>
            </a:lvl4pPr>
            <a:lvl5pPr lvl="4" rtl="0">
              <a:lnSpc>
                <a:spcPct val="90000"/>
              </a:lnSpc>
              <a:spcBef>
                <a:spcPts val="1600"/>
              </a:spcBef>
              <a:spcAft>
                <a:spcPts val="0"/>
              </a:spcAft>
              <a:buNone/>
              <a:defRPr sz="1400" b="1">
                <a:solidFill>
                  <a:schemeClr val="dk2"/>
                </a:solidFill>
                <a:latin typeface="Google Sans"/>
                <a:ea typeface="Google Sans"/>
                <a:cs typeface="Google Sans"/>
                <a:sym typeface="Google Sans"/>
              </a:defRPr>
            </a:lvl5pPr>
            <a:lvl6pPr lvl="5" rtl="0">
              <a:lnSpc>
                <a:spcPct val="90000"/>
              </a:lnSpc>
              <a:spcBef>
                <a:spcPts val="1600"/>
              </a:spcBef>
              <a:spcAft>
                <a:spcPts val="0"/>
              </a:spcAft>
              <a:buNone/>
              <a:defRPr sz="1400" b="1">
                <a:solidFill>
                  <a:schemeClr val="dk2"/>
                </a:solidFill>
                <a:latin typeface="Google Sans"/>
                <a:ea typeface="Google Sans"/>
                <a:cs typeface="Google Sans"/>
                <a:sym typeface="Google Sans"/>
              </a:defRPr>
            </a:lvl6pPr>
            <a:lvl7pPr lvl="6" rtl="0">
              <a:lnSpc>
                <a:spcPct val="90000"/>
              </a:lnSpc>
              <a:spcBef>
                <a:spcPts val="1600"/>
              </a:spcBef>
              <a:spcAft>
                <a:spcPts val="0"/>
              </a:spcAft>
              <a:buNone/>
              <a:defRPr sz="1400" b="1">
                <a:solidFill>
                  <a:schemeClr val="dk2"/>
                </a:solidFill>
                <a:latin typeface="Google Sans"/>
                <a:ea typeface="Google Sans"/>
                <a:cs typeface="Google Sans"/>
                <a:sym typeface="Google Sans"/>
              </a:defRPr>
            </a:lvl7pPr>
            <a:lvl8pPr lvl="7" rtl="0">
              <a:lnSpc>
                <a:spcPct val="90000"/>
              </a:lnSpc>
              <a:spcBef>
                <a:spcPts val="1600"/>
              </a:spcBef>
              <a:spcAft>
                <a:spcPts val="0"/>
              </a:spcAft>
              <a:buNone/>
              <a:defRPr sz="1400" b="1">
                <a:solidFill>
                  <a:schemeClr val="dk2"/>
                </a:solidFill>
                <a:latin typeface="Google Sans"/>
                <a:ea typeface="Google Sans"/>
                <a:cs typeface="Google Sans"/>
                <a:sym typeface="Google Sans"/>
              </a:defRPr>
            </a:lvl8pPr>
            <a:lvl9pPr lvl="8" rtl="0">
              <a:lnSpc>
                <a:spcPct val="90000"/>
              </a:lnSpc>
              <a:spcBef>
                <a:spcPts val="1600"/>
              </a:spcBef>
              <a:spcAft>
                <a:spcPts val="1600"/>
              </a:spcAft>
              <a:buNone/>
              <a:defRPr sz="1400" b="1">
                <a:solidFill>
                  <a:schemeClr val="dk2"/>
                </a:solidFill>
                <a:latin typeface="Google Sans"/>
                <a:ea typeface="Google Sans"/>
                <a:cs typeface="Google Sans"/>
                <a:sym typeface="Google Sans"/>
              </a:defRPr>
            </a:lvl9pPr>
          </a:lstStyle>
          <a:p>
            <a:endParaRPr/>
          </a:p>
        </p:txBody>
      </p:sp>
      <p:sp>
        <p:nvSpPr>
          <p:cNvPr id="100" name="Google Shape;100;p17"/>
          <p:cNvSpPr txBox="1">
            <a:spLocks noGrp="1"/>
          </p:cNvSpPr>
          <p:nvPr>
            <p:ph type="subTitle" idx="9"/>
          </p:nvPr>
        </p:nvSpPr>
        <p:spPr>
          <a:xfrm>
            <a:off x="5533222" y="2280500"/>
            <a:ext cx="15234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800">
                <a:solidFill>
                  <a:schemeClr val="dk2"/>
                </a:solidFill>
                <a:latin typeface="Roboto"/>
                <a:ea typeface="Roboto"/>
                <a:cs typeface="Roboto"/>
                <a:sym typeface="Roboto"/>
              </a:defRPr>
            </a:lvl1pPr>
            <a:lvl2pPr lvl="1" rtl="0">
              <a:lnSpc>
                <a:spcPct val="90000"/>
              </a:lnSpc>
              <a:spcBef>
                <a:spcPts val="1600"/>
              </a:spcBef>
              <a:spcAft>
                <a:spcPts val="0"/>
              </a:spcAft>
              <a:buNone/>
              <a:defRPr sz="800">
                <a:solidFill>
                  <a:schemeClr val="dk2"/>
                </a:solidFill>
                <a:latin typeface="Roboto"/>
                <a:ea typeface="Roboto"/>
                <a:cs typeface="Roboto"/>
                <a:sym typeface="Roboto"/>
              </a:defRPr>
            </a:lvl2pPr>
            <a:lvl3pPr lvl="2" rtl="0">
              <a:lnSpc>
                <a:spcPct val="90000"/>
              </a:lnSpc>
              <a:spcBef>
                <a:spcPts val="1600"/>
              </a:spcBef>
              <a:spcAft>
                <a:spcPts val="0"/>
              </a:spcAft>
              <a:buNone/>
              <a:defRPr sz="800">
                <a:solidFill>
                  <a:schemeClr val="dk2"/>
                </a:solidFill>
                <a:latin typeface="Roboto"/>
                <a:ea typeface="Roboto"/>
                <a:cs typeface="Roboto"/>
                <a:sym typeface="Roboto"/>
              </a:defRPr>
            </a:lvl3pPr>
            <a:lvl4pPr lvl="3" rtl="0">
              <a:lnSpc>
                <a:spcPct val="90000"/>
              </a:lnSpc>
              <a:spcBef>
                <a:spcPts val="1600"/>
              </a:spcBef>
              <a:spcAft>
                <a:spcPts val="0"/>
              </a:spcAft>
              <a:buNone/>
              <a:defRPr sz="800">
                <a:solidFill>
                  <a:schemeClr val="dk2"/>
                </a:solidFill>
                <a:latin typeface="Roboto"/>
                <a:ea typeface="Roboto"/>
                <a:cs typeface="Roboto"/>
                <a:sym typeface="Roboto"/>
              </a:defRPr>
            </a:lvl4pPr>
            <a:lvl5pPr lvl="4" rtl="0">
              <a:lnSpc>
                <a:spcPct val="90000"/>
              </a:lnSpc>
              <a:spcBef>
                <a:spcPts val="1600"/>
              </a:spcBef>
              <a:spcAft>
                <a:spcPts val="0"/>
              </a:spcAft>
              <a:buNone/>
              <a:defRPr sz="800">
                <a:solidFill>
                  <a:schemeClr val="dk2"/>
                </a:solidFill>
                <a:latin typeface="Roboto"/>
                <a:ea typeface="Roboto"/>
                <a:cs typeface="Roboto"/>
                <a:sym typeface="Roboto"/>
              </a:defRPr>
            </a:lvl5pPr>
            <a:lvl6pPr lvl="5" rtl="0">
              <a:lnSpc>
                <a:spcPct val="90000"/>
              </a:lnSpc>
              <a:spcBef>
                <a:spcPts val="1600"/>
              </a:spcBef>
              <a:spcAft>
                <a:spcPts val="0"/>
              </a:spcAft>
              <a:buNone/>
              <a:defRPr sz="800">
                <a:solidFill>
                  <a:schemeClr val="dk2"/>
                </a:solidFill>
                <a:latin typeface="Roboto"/>
                <a:ea typeface="Roboto"/>
                <a:cs typeface="Roboto"/>
                <a:sym typeface="Roboto"/>
              </a:defRPr>
            </a:lvl6pPr>
            <a:lvl7pPr lvl="6" rtl="0">
              <a:lnSpc>
                <a:spcPct val="90000"/>
              </a:lnSpc>
              <a:spcBef>
                <a:spcPts val="1600"/>
              </a:spcBef>
              <a:spcAft>
                <a:spcPts val="0"/>
              </a:spcAft>
              <a:buNone/>
              <a:defRPr sz="800">
                <a:solidFill>
                  <a:schemeClr val="dk2"/>
                </a:solidFill>
                <a:latin typeface="Roboto"/>
                <a:ea typeface="Roboto"/>
                <a:cs typeface="Roboto"/>
                <a:sym typeface="Roboto"/>
              </a:defRPr>
            </a:lvl7pPr>
            <a:lvl8pPr lvl="7" rtl="0">
              <a:lnSpc>
                <a:spcPct val="90000"/>
              </a:lnSpc>
              <a:spcBef>
                <a:spcPts val="1600"/>
              </a:spcBef>
              <a:spcAft>
                <a:spcPts val="0"/>
              </a:spcAft>
              <a:buNone/>
              <a:defRPr sz="800">
                <a:solidFill>
                  <a:schemeClr val="dk2"/>
                </a:solidFill>
                <a:latin typeface="Roboto"/>
                <a:ea typeface="Roboto"/>
                <a:cs typeface="Roboto"/>
                <a:sym typeface="Roboto"/>
              </a:defRPr>
            </a:lvl8pPr>
            <a:lvl9pPr lvl="8" rtl="0">
              <a:lnSpc>
                <a:spcPct val="90000"/>
              </a:lnSpc>
              <a:spcBef>
                <a:spcPts val="1600"/>
              </a:spcBef>
              <a:spcAft>
                <a:spcPts val="1600"/>
              </a:spcAft>
              <a:buNone/>
              <a:defRPr sz="800">
                <a:solidFill>
                  <a:schemeClr val="dk2"/>
                </a:solidFill>
                <a:latin typeface="Roboto"/>
                <a:ea typeface="Roboto"/>
                <a:cs typeface="Roboto"/>
                <a:sym typeface="Roboto"/>
              </a:defRPr>
            </a:lvl9pPr>
          </a:lstStyle>
          <a:p>
            <a:endParaRPr/>
          </a:p>
        </p:txBody>
      </p:sp>
      <p:sp>
        <p:nvSpPr>
          <p:cNvPr id="101" name="Google Shape;101;p17"/>
          <p:cNvSpPr txBox="1">
            <a:spLocks noGrp="1"/>
          </p:cNvSpPr>
          <p:nvPr>
            <p:ph type="subTitle" idx="13"/>
          </p:nvPr>
        </p:nvSpPr>
        <p:spPr>
          <a:xfrm>
            <a:off x="7185454" y="1310525"/>
            <a:ext cx="15450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1400" b="1">
                <a:solidFill>
                  <a:schemeClr val="dk2"/>
                </a:solidFill>
                <a:latin typeface="Google Sans"/>
                <a:ea typeface="Google Sans"/>
                <a:cs typeface="Google Sans"/>
                <a:sym typeface="Google Sans"/>
              </a:defRPr>
            </a:lvl1pPr>
            <a:lvl2pPr lvl="1" rtl="0">
              <a:lnSpc>
                <a:spcPct val="90000"/>
              </a:lnSpc>
              <a:spcBef>
                <a:spcPts val="1600"/>
              </a:spcBef>
              <a:spcAft>
                <a:spcPts val="0"/>
              </a:spcAft>
              <a:buNone/>
              <a:defRPr sz="1400" b="1">
                <a:solidFill>
                  <a:schemeClr val="dk2"/>
                </a:solidFill>
                <a:latin typeface="Google Sans"/>
                <a:ea typeface="Google Sans"/>
                <a:cs typeface="Google Sans"/>
                <a:sym typeface="Google Sans"/>
              </a:defRPr>
            </a:lvl2pPr>
            <a:lvl3pPr lvl="2" rtl="0">
              <a:lnSpc>
                <a:spcPct val="90000"/>
              </a:lnSpc>
              <a:spcBef>
                <a:spcPts val="1600"/>
              </a:spcBef>
              <a:spcAft>
                <a:spcPts val="0"/>
              </a:spcAft>
              <a:buNone/>
              <a:defRPr sz="1400" b="1">
                <a:solidFill>
                  <a:schemeClr val="dk2"/>
                </a:solidFill>
                <a:latin typeface="Google Sans"/>
                <a:ea typeface="Google Sans"/>
                <a:cs typeface="Google Sans"/>
                <a:sym typeface="Google Sans"/>
              </a:defRPr>
            </a:lvl3pPr>
            <a:lvl4pPr lvl="3" rtl="0">
              <a:lnSpc>
                <a:spcPct val="90000"/>
              </a:lnSpc>
              <a:spcBef>
                <a:spcPts val="1600"/>
              </a:spcBef>
              <a:spcAft>
                <a:spcPts val="0"/>
              </a:spcAft>
              <a:buNone/>
              <a:defRPr sz="1400" b="1">
                <a:solidFill>
                  <a:schemeClr val="dk2"/>
                </a:solidFill>
                <a:latin typeface="Google Sans"/>
                <a:ea typeface="Google Sans"/>
                <a:cs typeface="Google Sans"/>
                <a:sym typeface="Google Sans"/>
              </a:defRPr>
            </a:lvl4pPr>
            <a:lvl5pPr lvl="4" rtl="0">
              <a:lnSpc>
                <a:spcPct val="90000"/>
              </a:lnSpc>
              <a:spcBef>
                <a:spcPts val="1600"/>
              </a:spcBef>
              <a:spcAft>
                <a:spcPts val="0"/>
              </a:spcAft>
              <a:buNone/>
              <a:defRPr sz="1400" b="1">
                <a:solidFill>
                  <a:schemeClr val="dk2"/>
                </a:solidFill>
                <a:latin typeface="Google Sans"/>
                <a:ea typeface="Google Sans"/>
                <a:cs typeface="Google Sans"/>
                <a:sym typeface="Google Sans"/>
              </a:defRPr>
            </a:lvl5pPr>
            <a:lvl6pPr lvl="5" rtl="0">
              <a:lnSpc>
                <a:spcPct val="90000"/>
              </a:lnSpc>
              <a:spcBef>
                <a:spcPts val="1600"/>
              </a:spcBef>
              <a:spcAft>
                <a:spcPts val="0"/>
              </a:spcAft>
              <a:buNone/>
              <a:defRPr sz="1400" b="1">
                <a:solidFill>
                  <a:schemeClr val="dk2"/>
                </a:solidFill>
                <a:latin typeface="Google Sans"/>
                <a:ea typeface="Google Sans"/>
                <a:cs typeface="Google Sans"/>
                <a:sym typeface="Google Sans"/>
              </a:defRPr>
            </a:lvl6pPr>
            <a:lvl7pPr lvl="6" rtl="0">
              <a:lnSpc>
                <a:spcPct val="90000"/>
              </a:lnSpc>
              <a:spcBef>
                <a:spcPts val="1600"/>
              </a:spcBef>
              <a:spcAft>
                <a:spcPts val="0"/>
              </a:spcAft>
              <a:buNone/>
              <a:defRPr sz="1400" b="1">
                <a:solidFill>
                  <a:schemeClr val="dk2"/>
                </a:solidFill>
                <a:latin typeface="Google Sans"/>
                <a:ea typeface="Google Sans"/>
                <a:cs typeface="Google Sans"/>
                <a:sym typeface="Google Sans"/>
              </a:defRPr>
            </a:lvl7pPr>
            <a:lvl8pPr lvl="7" rtl="0">
              <a:lnSpc>
                <a:spcPct val="90000"/>
              </a:lnSpc>
              <a:spcBef>
                <a:spcPts val="1600"/>
              </a:spcBef>
              <a:spcAft>
                <a:spcPts val="0"/>
              </a:spcAft>
              <a:buNone/>
              <a:defRPr sz="1400" b="1">
                <a:solidFill>
                  <a:schemeClr val="dk2"/>
                </a:solidFill>
                <a:latin typeface="Google Sans"/>
                <a:ea typeface="Google Sans"/>
                <a:cs typeface="Google Sans"/>
                <a:sym typeface="Google Sans"/>
              </a:defRPr>
            </a:lvl8pPr>
            <a:lvl9pPr lvl="8" rtl="0">
              <a:lnSpc>
                <a:spcPct val="90000"/>
              </a:lnSpc>
              <a:spcBef>
                <a:spcPts val="1600"/>
              </a:spcBef>
              <a:spcAft>
                <a:spcPts val="1600"/>
              </a:spcAft>
              <a:buNone/>
              <a:defRPr sz="1400" b="1">
                <a:solidFill>
                  <a:schemeClr val="dk2"/>
                </a:solidFill>
                <a:latin typeface="Google Sans"/>
                <a:ea typeface="Google Sans"/>
                <a:cs typeface="Google Sans"/>
                <a:sym typeface="Google Sans"/>
              </a:defRPr>
            </a:lvl9pPr>
          </a:lstStyle>
          <a:p>
            <a:endParaRPr/>
          </a:p>
        </p:txBody>
      </p:sp>
      <p:sp>
        <p:nvSpPr>
          <p:cNvPr id="102" name="Google Shape;102;p17"/>
          <p:cNvSpPr txBox="1">
            <a:spLocks noGrp="1"/>
          </p:cNvSpPr>
          <p:nvPr>
            <p:ph type="subTitle" idx="14"/>
          </p:nvPr>
        </p:nvSpPr>
        <p:spPr>
          <a:xfrm>
            <a:off x="7207104" y="2280500"/>
            <a:ext cx="15234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800">
                <a:solidFill>
                  <a:schemeClr val="dk2"/>
                </a:solidFill>
                <a:latin typeface="Roboto"/>
                <a:ea typeface="Roboto"/>
                <a:cs typeface="Roboto"/>
                <a:sym typeface="Roboto"/>
              </a:defRPr>
            </a:lvl1pPr>
            <a:lvl2pPr lvl="1" rtl="0">
              <a:lnSpc>
                <a:spcPct val="90000"/>
              </a:lnSpc>
              <a:spcBef>
                <a:spcPts val="1600"/>
              </a:spcBef>
              <a:spcAft>
                <a:spcPts val="0"/>
              </a:spcAft>
              <a:buNone/>
              <a:defRPr sz="800">
                <a:solidFill>
                  <a:schemeClr val="dk2"/>
                </a:solidFill>
                <a:latin typeface="Roboto"/>
                <a:ea typeface="Roboto"/>
                <a:cs typeface="Roboto"/>
                <a:sym typeface="Roboto"/>
              </a:defRPr>
            </a:lvl2pPr>
            <a:lvl3pPr lvl="2" rtl="0">
              <a:lnSpc>
                <a:spcPct val="90000"/>
              </a:lnSpc>
              <a:spcBef>
                <a:spcPts val="1600"/>
              </a:spcBef>
              <a:spcAft>
                <a:spcPts val="0"/>
              </a:spcAft>
              <a:buNone/>
              <a:defRPr sz="800">
                <a:solidFill>
                  <a:schemeClr val="dk2"/>
                </a:solidFill>
                <a:latin typeface="Roboto"/>
                <a:ea typeface="Roboto"/>
                <a:cs typeface="Roboto"/>
                <a:sym typeface="Roboto"/>
              </a:defRPr>
            </a:lvl3pPr>
            <a:lvl4pPr lvl="3" rtl="0">
              <a:lnSpc>
                <a:spcPct val="90000"/>
              </a:lnSpc>
              <a:spcBef>
                <a:spcPts val="1600"/>
              </a:spcBef>
              <a:spcAft>
                <a:spcPts val="0"/>
              </a:spcAft>
              <a:buNone/>
              <a:defRPr sz="800">
                <a:solidFill>
                  <a:schemeClr val="dk2"/>
                </a:solidFill>
                <a:latin typeface="Roboto"/>
                <a:ea typeface="Roboto"/>
                <a:cs typeface="Roboto"/>
                <a:sym typeface="Roboto"/>
              </a:defRPr>
            </a:lvl4pPr>
            <a:lvl5pPr lvl="4" rtl="0">
              <a:lnSpc>
                <a:spcPct val="90000"/>
              </a:lnSpc>
              <a:spcBef>
                <a:spcPts val="1600"/>
              </a:spcBef>
              <a:spcAft>
                <a:spcPts val="0"/>
              </a:spcAft>
              <a:buNone/>
              <a:defRPr sz="800">
                <a:solidFill>
                  <a:schemeClr val="dk2"/>
                </a:solidFill>
                <a:latin typeface="Roboto"/>
                <a:ea typeface="Roboto"/>
                <a:cs typeface="Roboto"/>
                <a:sym typeface="Roboto"/>
              </a:defRPr>
            </a:lvl5pPr>
            <a:lvl6pPr lvl="5" rtl="0">
              <a:lnSpc>
                <a:spcPct val="90000"/>
              </a:lnSpc>
              <a:spcBef>
                <a:spcPts val="1600"/>
              </a:spcBef>
              <a:spcAft>
                <a:spcPts val="0"/>
              </a:spcAft>
              <a:buNone/>
              <a:defRPr sz="800">
                <a:solidFill>
                  <a:schemeClr val="dk2"/>
                </a:solidFill>
                <a:latin typeface="Roboto"/>
                <a:ea typeface="Roboto"/>
                <a:cs typeface="Roboto"/>
                <a:sym typeface="Roboto"/>
              </a:defRPr>
            </a:lvl6pPr>
            <a:lvl7pPr lvl="6" rtl="0">
              <a:lnSpc>
                <a:spcPct val="90000"/>
              </a:lnSpc>
              <a:spcBef>
                <a:spcPts val="1600"/>
              </a:spcBef>
              <a:spcAft>
                <a:spcPts val="0"/>
              </a:spcAft>
              <a:buNone/>
              <a:defRPr sz="800">
                <a:solidFill>
                  <a:schemeClr val="dk2"/>
                </a:solidFill>
                <a:latin typeface="Roboto"/>
                <a:ea typeface="Roboto"/>
                <a:cs typeface="Roboto"/>
                <a:sym typeface="Roboto"/>
              </a:defRPr>
            </a:lvl7pPr>
            <a:lvl8pPr lvl="7" rtl="0">
              <a:lnSpc>
                <a:spcPct val="90000"/>
              </a:lnSpc>
              <a:spcBef>
                <a:spcPts val="1600"/>
              </a:spcBef>
              <a:spcAft>
                <a:spcPts val="0"/>
              </a:spcAft>
              <a:buNone/>
              <a:defRPr sz="800">
                <a:solidFill>
                  <a:schemeClr val="dk2"/>
                </a:solidFill>
                <a:latin typeface="Roboto"/>
                <a:ea typeface="Roboto"/>
                <a:cs typeface="Roboto"/>
                <a:sym typeface="Roboto"/>
              </a:defRPr>
            </a:lvl8pPr>
            <a:lvl9pPr lvl="8" rtl="0">
              <a:lnSpc>
                <a:spcPct val="90000"/>
              </a:lnSpc>
              <a:spcBef>
                <a:spcPts val="1600"/>
              </a:spcBef>
              <a:spcAft>
                <a:spcPts val="1600"/>
              </a:spcAft>
              <a:buNone/>
              <a:defRPr sz="800">
                <a:solidFill>
                  <a:schemeClr val="dk2"/>
                </a:solidFill>
                <a:latin typeface="Roboto"/>
                <a:ea typeface="Roboto"/>
                <a:cs typeface="Roboto"/>
                <a:sym typeface="Roboto"/>
              </a:defRPr>
            </a:lvl9pPr>
          </a:lstStyle>
          <a:p>
            <a:endParaRPr/>
          </a:p>
        </p:txBody>
      </p:sp>
      <p:pic>
        <p:nvPicPr>
          <p:cNvPr id="103" name="Google Shape;103;p17"/>
          <p:cNvPicPr preferRelativeResize="0"/>
          <p:nvPr/>
        </p:nvPicPr>
        <p:blipFill rotWithShape="1">
          <a:blip r:embed="rId2">
            <a:alphaModFix/>
          </a:blip>
          <a:srcRect l="310" r="-309"/>
          <a:stretch/>
        </p:blipFill>
        <p:spPr>
          <a:xfrm>
            <a:off x="597750" y="4666195"/>
            <a:ext cx="458724" cy="90230"/>
          </a:xfrm>
          <a:prstGeom prst="rect">
            <a:avLst/>
          </a:prstGeom>
          <a:noFill/>
          <a:ln>
            <a:noFill/>
          </a:ln>
        </p:spPr>
      </p:pic>
    </p:spTree>
  </p:cSld>
  <p:clrMapOvr>
    <a:masterClrMapping/>
  </p:clrMapOvr>
  <p:extLst>
    <p:ext uri="{DCECCB84-F9BA-43D5-87BE-67443E8EF086}">
      <p15:sldGuideLst xmlns:p15="http://schemas.microsoft.com/office/powerpoint/2012/main">
        <p15:guide id="1" pos="375">
          <p15:clr>
            <a:srgbClr val="FA7B17"/>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4 Statement slide">
  <p:cSld name="TITLE_ONLY_3">
    <p:bg>
      <p:bgPr>
        <a:solidFill>
          <a:schemeClr val="dk1"/>
        </a:solidFill>
        <a:effectLst/>
      </p:bgPr>
    </p:bg>
    <p:spTree>
      <p:nvGrpSpPr>
        <p:cNvPr id="1" name="Shape 104"/>
        <p:cNvGrpSpPr/>
        <p:nvPr/>
      </p:nvGrpSpPr>
      <p:grpSpPr>
        <a:xfrm>
          <a:off x="0" y="0"/>
          <a:ext cx="0" cy="0"/>
          <a:chOff x="0" y="0"/>
          <a:chExt cx="0" cy="0"/>
        </a:xfrm>
      </p:grpSpPr>
      <p:sp>
        <p:nvSpPr>
          <p:cNvPr id="105" name="Google Shape;105;p18"/>
          <p:cNvSpPr txBox="1">
            <a:spLocks noGrp="1"/>
          </p:cNvSpPr>
          <p:nvPr>
            <p:ph type="title"/>
          </p:nvPr>
        </p:nvSpPr>
        <p:spPr>
          <a:xfrm>
            <a:off x="496650" y="389305"/>
            <a:ext cx="3922200" cy="207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solidFill>
                  <a:schemeClr val="dk2"/>
                </a:solidFill>
                <a:latin typeface="Google Sans"/>
                <a:ea typeface="Google Sans"/>
                <a:cs typeface="Google Sans"/>
                <a:sym typeface="Google Sans"/>
              </a:defRPr>
            </a:lvl1pPr>
            <a:lvl2pPr lvl="1" rtl="0">
              <a:spcBef>
                <a:spcPts val="0"/>
              </a:spcBef>
              <a:spcAft>
                <a:spcPts val="0"/>
              </a:spcAft>
              <a:buNone/>
              <a:defRPr sz="800">
                <a:solidFill>
                  <a:schemeClr val="dk2"/>
                </a:solidFill>
                <a:latin typeface="Google Sans"/>
                <a:ea typeface="Google Sans"/>
                <a:cs typeface="Google Sans"/>
                <a:sym typeface="Google Sans"/>
              </a:defRPr>
            </a:lvl2pPr>
            <a:lvl3pPr lvl="2" rtl="0">
              <a:spcBef>
                <a:spcPts val="0"/>
              </a:spcBef>
              <a:spcAft>
                <a:spcPts val="0"/>
              </a:spcAft>
              <a:buNone/>
              <a:defRPr sz="800">
                <a:solidFill>
                  <a:schemeClr val="dk2"/>
                </a:solidFill>
                <a:latin typeface="Google Sans"/>
                <a:ea typeface="Google Sans"/>
                <a:cs typeface="Google Sans"/>
                <a:sym typeface="Google Sans"/>
              </a:defRPr>
            </a:lvl3pPr>
            <a:lvl4pPr lvl="3" rtl="0">
              <a:spcBef>
                <a:spcPts val="0"/>
              </a:spcBef>
              <a:spcAft>
                <a:spcPts val="0"/>
              </a:spcAft>
              <a:buNone/>
              <a:defRPr sz="800">
                <a:solidFill>
                  <a:schemeClr val="dk2"/>
                </a:solidFill>
                <a:latin typeface="Google Sans"/>
                <a:ea typeface="Google Sans"/>
                <a:cs typeface="Google Sans"/>
                <a:sym typeface="Google Sans"/>
              </a:defRPr>
            </a:lvl4pPr>
            <a:lvl5pPr lvl="4" rtl="0">
              <a:spcBef>
                <a:spcPts val="0"/>
              </a:spcBef>
              <a:spcAft>
                <a:spcPts val="0"/>
              </a:spcAft>
              <a:buNone/>
              <a:defRPr sz="800">
                <a:solidFill>
                  <a:schemeClr val="dk2"/>
                </a:solidFill>
                <a:latin typeface="Google Sans"/>
                <a:ea typeface="Google Sans"/>
                <a:cs typeface="Google Sans"/>
                <a:sym typeface="Google Sans"/>
              </a:defRPr>
            </a:lvl5pPr>
            <a:lvl6pPr lvl="5" rtl="0">
              <a:spcBef>
                <a:spcPts val="0"/>
              </a:spcBef>
              <a:spcAft>
                <a:spcPts val="0"/>
              </a:spcAft>
              <a:buNone/>
              <a:defRPr sz="800">
                <a:solidFill>
                  <a:schemeClr val="dk2"/>
                </a:solidFill>
                <a:latin typeface="Google Sans"/>
                <a:ea typeface="Google Sans"/>
                <a:cs typeface="Google Sans"/>
                <a:sym typeface="Google Sans"/>
              </a:defRPr>
            </a:lvl6pPr>
            <a:lvl7pPr lvl="6" rtl="0">
              <a:spcBef>
                <a:spcPts val="0"/>
              </a:spcBef>
              <a:spcAft>
                <a:spcPts val="0"/>
              </a:spcAft>
              <a:buNone/>
              <a:defRPr sz="800">
                <a:solidFill>
                  <a:schemeClr val="dk2"/>
                </a:solidFill>
                <a:latin typeface="Google Sans"/>
                <a:ea typeface="Google Sans"/>
                <a:cs typeface="Google Sans"/>
                <a:sym typeface="Google Sans"/>
              </a:defRPr>
            </a:lvl7pPr>
            <a:lvl8pPr lvl="7" rtl="0">
              <a:spcBef>
                <a:spcPts val="0"/>
              </a:spcBef>
              <a:spcAft>
                <a:spcPts val="0"/>
              </a:spcAft>
              <a:buNone/>
              <a:defRPr sz="800">
                <a:solidFill>
                  <a:schemeClr val="dk2"/>
                </a:solidFill>
                <a:latin typeface="Google Sans"/>
                <a:ea typeface="Google Sans"/>
                <a:cs typeface="Google Sans"/>
                <a:sym typeface="Google Sans"/>
              </a:defRPr>
            </a:lvl8pPr>
            <a:lvl9pPr lvl="8" rtl="0">
              <a:spcBef>
                <a:spcPts val="0"/>
              </a:spcBef>
              <a:spcAft>
                <a:spcPts val="0"/>
              </a:spcAft>
              <a:buNone/>
              <a:defRPr sz="800">
                <a:solidFill>
                  <a:schemeClr val="dk2"/>
                </a:solidFill>
                <a:latin typeface="Google Sans"/>
                <a:ea typeface="Google Sans"/>
                <a:cs typeface="Google Sans"/>
                <a:sym typeface="Google Sans"/>
              </a:defRPr>
            </a:lvl9pPr>
          </a:lstStyle>
          <a:p>
            <a:endParaRPr/>
          </a:p>
        </p:txBody>
      </p:sp>
      <p:sp>
        <p:nvSpPr>
          <p:cNvPr id="106" name="Google Shape;106;p18"/>
          <p:cNvSpPr txBox="1">
            <a:spLocks noGrp="1"/>
          </p:cNvSpPr>
          <p:nvPr>
            <p:ph type="subTitle" idx="1"/>
          </p:nvPr>
        </p:nvSpPr>
        <p:spPr>
          <a:xfrm>
            <a:off x="489932" y="1462925"/>
            <a:ext cx="19215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b="1">
                <a:solidFill>
                  <a:schemeClr val="dk2"/>
                </a:solidFill>
                <a:latin typeface="Google Sans"/>
                <a:ea typeface="Google Sans"/>
                <a:cs typeface="Google Sans"/>
                <a:sym typeface="Google Sans"/>
              </a:defRPr>
            </a:lvl1pPr>
            <a:lvl2pPr lvl="1" rtl="0">
              <a:lnSpc>
                <a:spcPct val="90000"/>
              </a:lnSpc>
              <a:spcBef>
                <a:spcPts val="1600"/>
              </a:spcBef>
              <a:spcAft>
                <a:spcPts val="0"/>
              </a:spcAft>
              <a:buNone/>
              <a:defRPr sz="2000" b="1">
                <a:solidFill>
                  <a:schemeClr val="dk2"/>
                </a:solidFill>
                <a:latin typeface="Google Sans"/>
                <a:ea typeface="Google Sans"/>
                <a:cs typeface="Google Sans"/>
                <a:sym typeface="Google Sans"/>
              </a:defRPr>
            </a:lvl2pPr>
            <a:lvl3pPr lvl="2" rtl="0">
              <a:lnSpc>
                <a:spcPct val="90000"/>
              </a:lnSpc>
              <a:spcBef>
                <a:spcPts val="1600"/>
              </a:spcBef>
              <a:spcAft>
                <a:spcPts val="0"/>
              </a:spcAft>
              <a:buNone/>
              <a:defRPr sz="2000" b="1">
                <a:solidFill>
                  <a:schemeClr val="dk2"/>
                </a:solidFill>
                <a:latin typeface="Google Sans"/>
                <a:ea typeface="Google Sans"/>
                <a:cs typeface="Google Sans"/>
                <a:sym typeface="Google Sans"/>
              </a:defRPr>
            </a:lvl3pPr>
            <a:lvl4pPr lvl="3" rtl="0">
              <a:lnSpc>
                <a:spcPct val="90000"/>
              </a:lnSpc>
              <a:spcBef>
                <a:spcPts val="1600"/>
              </a:spcBef>
              <a:spcAft>
                <a:spcPts val="0"/>
              </a:spcAft>
              <a:buNone/>
              <a:defRPr sz="2000" b="1">
                <a:solidFill>
                  <a:schemeClr val="dk2"/>
                </a:solidFill>
                <a:latin typeface="Google Sans"/>
                <a:ea typeface="Google Sans"/>
                <a:cs typeface="Google Sans"/>
                <a:sym typeface="Google Sans"/>
              </a:defRPr>
            </a:lvl4pPr>
            <a:lvl5pPr lvl="4" rtl="0">
              <a:lnSpc>
                <a:spcPct val="90000"/>
              </a:lnSpc>
              <a:spcBef>
                <a:spcPts val="1600"/>
              </a:spcBef>
              <a:spcAft>
                <a:spcPts val="0"/>
              </a:spcAft>
              <a:buNone/>
              <a:defRPr sz="2000" b="1">
                <a:solidFill>
                  <a:schemeClr val="dk2"/>
                </a:solidFill>
                <a:latin typeface="Google Sans"/>
                <a:ea typeface="Google Sans"/>
                <a:cs typeface="Google Sans"/>
                <a:sym typeface="Google Sans"/>
              </a:defRPr>
            </a:lvl5pPr>
            <a:lvl6pPr lvl="5" rtl="0">
              <a:lnSpc>
                <a:spcPct val="90000"/>
              </a:lnSpc>
              <a:spcBef>
                <a:spcPts val="1600"/>
              </a:spcBef>
              <a:spcAft>
                <a:spcPts val="0"/>
              </a:spcAft>
              <a:buNone/>
              <a:defRPr sz="2000" b="1">
                <a:solidFill>
                  <a:schemeClr val="dk2"/>
                </a:solidFill>
                <a:latin typeface="Google Sans"/>
                <a:ea typeface="Google Sans"/>
                <a:cs typeface="Google Sans"/>
                <a:sym typeface="Google Sans"/>
              </a:defRPr>
            </a:lvl6pPr>
            <a:lvl7pPr lvl="6" rtl="0">
              <a:lnSpc>
                <a:spcPct val="90000"/>
              </a:lnSpc>
              <a:spcBef>
                <a:spcPts val="1600"/>
              </a:spcBef>
              <a:spcAft>
                <a:spcPts val="0"/>
              </a:spcAft>
              <a:buNone/>
              <a:defRPr sz="2000" b="1">
                <a:solidFill>
                  <a:schemeClr val="dk2"/>
                </a:solidFill>
                <a:latin typeface="Google Sans"/>
                <a:ea typeface="Google Sans"/>
                <a:cs typeface="Google Sans"/>
                <a:sym typeface="Google Sans"/>
              </a:defRPr>
            </a:lvl7pPr>
            <a:lvl8pPr lvl="7" rtl="0">
              <a:lnSpc>
                <a:spcPct val="90000"/>
              </a:lnSpc>
              <a:spcBef>
                <a:spcPts val="1600"/>
              </a:spcBef>
              <a:spcAft>
                <a:spcPts val="0"/>
              </a:spcAft>
              <a:buNone/>
              <a:defRPr sz="2000" b="1">
                <a:solidFill>
                  <a:schemeClr val="dk2"/>
                </a:solidFill>
                <a:latin typeface="Google Sans"/>
                <a:ea typeface="Google Sans"/>
                <a:cs typeface="Google Sans"/>
                <a:sym typeface="Google Sans"/>
              </a:defRPr>
            </a:lvl8pPr>
            <a:lvl9pPr lvl="8" rtl="0">
              <a:lnSpc>
                <a:spcPct val="90000"/>
              </a:lnSpc>
              <a:spcBef>
                <a:spcPts val="1600"/>
              </a:spcBef>
              <a:spcAft>
                <a:spcPts val="1600"/>
              </a:spcAft>
              <a:buNone/>
              <a:defRPr sz="2000" b="1">
                <a:solidFill>
                  <a:schemeClr val="dk2"/>
                </a:solidFill>
                <a:latin typeface="Google Sans"/>
                <a:ea typeface="Google Sans"/>
                <a:cs typeface="Google Sans"/>
                <a:sym typeface="Google Sans"/>
              </a:defRPr>
            </a:lvl9pPr>
          </a:lstStyle>
          <a:p>
            <a:endParaRPr/>
          </a:p>
        </p:txBody>
      </p:sp>
      <p:sp>
        <p:nvSpPr>
          <p:cNvPr id="107" name="Google Shape;107;p18"/>
          <p:cNvSpPr txBox="1">
            <a:spLocks noGrp="1"/>
          </p:cNvSpPr>
          <p:nvPr>
            <p:ph type="subTitle" idx="2"/>
          </p:nvPr>
        </p:nvSpPr>
        <p:spPr>
          <a:xfrm>
            <a:off x="511576" y="2432900"/>
            <a:ext cx="18999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800">
                <a:solidFill>
                  <a:schemeClr val="dk2"/>
                </a:solidFill>
                <a:latin typeface="Roboto"/>
                <a:ea typeface="Roboto"/>
                <a:cs typeface="Roboto"/>
                <a:sym typeface="Roboto"/>
              </a:defRPr>
            </a:lvl1pPr>
            <a:lvl2pPr lvl="1" rtl="0">
              <a:lnSpc>
                <a:spcPct val="90000"/>
              </a:lnSpc>
              <a:spcBef>
                <a:spcPts val="1600"/>
              </a:spcBef>
              <a:spcAft>
                <a:spcPts val="0"/>
              </a:spcAft>
              <a:buNone/>
              <a:defRPr sz="800">
                <a:solidFill>
                  <a:schemeClr val="dk2"/>
                </a:solidFill>
                <a:latin typeface="Roboto"/>
                <a:ea typeface="Roboto"/>
                <a:cs typeface="Roboto"/>
                <a:sym typeface="Roboto"/>
              </a:defRPr>
            </a:lvl2pPr>
            <a:lvl3pPr lvl="2" rtl="0">
              <a:lnSpc>
                <a:spcPct val="90000"/>
              </a:lnSpc>
              <a:spcBef>
                <a:spcPts val="1600"/>
              </a:spcBef>
              <a:spcAft>
                <a:spcPts val="0"/>
              </a:spcAft>
              <a:buNone/>
              <a:defRPr sz="800">
                <a:solidFill>
                  <a:schemeClr val="dk2"/>
                </a:solidFill>
                <a:latin typeface="Roboto"/>
                <a:ea typeface="Roboto"/>
                <a:cs typeface="Roboto"/>
                <a:sym typeface="Roboto"/>
              </a:defRPr>
            </a:lvl3pPr>
            <a:lvl4pPr lvl="3" rtl="0">
              <a:lnSpc>
                <a:spcPct val="90000"/>
              </a:lnSpc>
              <a:spcBef>
                <a:spcPts val="1600"/>
              </a:spcBef>
              <a:spcAft>
                <a:spcPts val="0"/>
              </a:spcAft>
              <a:buNone/>
              <a:defRPr sz="800">
                <a:solidFill>
                  <a:schemeClr val="dk2"/>
                </a:solidFill>
                <a:latin typeface="Roboto"/>
                <a:ea typeface="Roboto"/>
                <a:cs typeface="Roboto"/>
                <a:sym typeface="Roboto"/>
              </a:defRPr>
            </a:lvl4pPr>
            <a:lvl5pPr lvl="4" rtl="0">
              <a:lnSpc>
                <a:spcPct val="90000"/>
              </a:lnSpc>
              <a:spcBef>
                <a:spcPts val="1600"/>
              </a:spcBef>
              <a:spcAft>
                <a:spcPts val="0"/>
              </a:spcAft>
              <a:buNone/>
              <a:defRPr sz="800">
                <a:solidFill>
                  <a:schemeClr val="dk2"/>
                </a:solidFill>
                <a:latin typeface="Roboto"/>
                <a:ea typeface="Roboto"/>
                <a:cs typeface="Roboto"/>
                <a:sym typeface="Roboto"/>
              </a:defRPr>
            </a:lvl5pPr>
            <a:lvl6pPr lvl="5" rtl="0">
              <a:lnSpc>
                <a:spcPct val="90000"/>
              </a:lnSpc>
              <a:spcBef>
                <a:spcPts val="1600"/>
              </a:spcBef>
              <a:spcAft>
                <a:spcPts val="0"/>
              </a:spcAft>
              <a:buNone/>
              <a:defRPr sz="800">
                <a:solidFill>
                  <a:schemeClr val="dk2"/>
                </a:solidFill>
                <a:latin typeface="Roboto"/>
                <a:ea typeface="Roboto"/>
                <a:cs typeface="Roboto"/>
                <a:sym typeface="Roboto"/>
              </a:defRPr>
            </a:lvl6pPr>
            <a:lvl7pPr lvl="6" rtl="0">
              <a:lnSpc>
                <a:spcPct val="90000"/>
              </a:lnSpc>
              <a:spcBef>
                <a:spcPts val="1600"/>
              </a:spcBef>
              <a:spcAft>
                <a:spcPts val="0"/>
              </a:spcAft>
              <a:buNone/>
              <a:defRPr sz="800">
                <a:solidFill>
                  <a:schemeClr val="dk2"/>
                </a:solidFill>
                <a:latin typeface="Roboto"/>
                <a:ea typeface="Roboto"/>
                <a:cs typeface="Roboto"/>
                <a:sym typeface="Roboto"/>
              </a:defRPr>
            </a:lvl7pPr>
            <a:lvl8pPr lvl="7" rtl="0">
              <a:lnSpc>
                <a:spcPct val="90000"/>
              </a:lnSpc>
              <a:spcBef>
                <a:spcPts val="1600"/>
              </a:spcBef>
              <a:spcAft>
                <a:spcPts val="0"/>
              </a:spcAft>
              <a:buNone/>
              <a:defRPr sz="800">
                <a:solidFill>
                  <a:schemeClr val="dk2"/>
                </a:solidFill>
                <a:latin typeface="Roboto"/>
                <a:ea typeface="Roboto"/>
                <a:cs typeface="Roboto"/>
                <a:sym typeface="Roboto"/>
              </a:defRPr>
            </a:lvl8pPr>
            <a:lvl9pPr lvl="8" rtl="0">
              <a:lnSpc>
                <a:spcPct val="90000"/>
              </a:lnSpc>
              <a:spcBef>
                <a:spcPts val="1600"/>
              </a:spcBef>
              <a:spcAft>
                <a:spcPts val="1600"/>
              </a:spcAft>
              <a:buNone/>
              <a:defRPr sz="800">
                <a:solidFill>
                  <a:schemeClr val="dk2"/>
                </a:solidFill>
                <a:latin typeface="Roboto"/>
                <a:ea typeface="Roboto"/>
                <a:cs typeface="Roboto"/>
                <a:sym typeface="Roboto"/>
              </a:defRPr>
            </a:lvl9pPr>
          </a:lstStyle>
          <a:p>
            <a:endParaRPr/>
          </a:p>
        </p:txBody>
      </p:sp>
      <p:sp>
        <p:nvSpPr>
          <p:cNvPr id="108" name="Google Shape;108;p18"/>
          <p:cNvSpPr txBox="1">
            <a:spLocks noGrp="1"/>
          </p:cNvSpPr>
          <p:nvPr>
            <p:ph type="subTitle" idx="3"/>
          </p:nvPr>
        </p:nvSpPr>
        <p:spPr>
          <a:xfrm>
            <a:off x="2551107" y="1462925"/>
            <a:ext cx="19215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b="1">
                <a:solidFill>
                  <a:schemeClr val="dk2"/>
                </a:solidFill>
                <a:latin typeface="Google Sans"/>
                <a:ea typeface="Google Sans"/>
                <a:cs typeface="Google Sans"/>
                <a:sym typeface="Google Sans"/>
              </a:defRPr>
            </a:lvl1pPr>
            <a:lvl2pPr lvl="1" rtl="0">
              <a:lnSpc>
                <a:spcPct val="90000"/>
              </a:lnSpc>
              <a:spcBef>
                <a:spcPts val="1600"/>
              </a:spcBef>
              <a:spcAft>
                <a:spcPts val="0"/>
              </a:spcAft>
              <a:buNone/>
              <a:defRPr sz="2000" b="1">
                <a:solidFill>
                  <a:schemeClr val="dk2"/>
                </a:solidFill>
                <a:latin typeface="Google Sans"/>
                <a:ea typeface="Google Sans"/>
                <a:cs typeface="Google Sans"/>
                <a:sym typeface="Google Sans"/>
              </a:defRPr>
            </a:lvl2pPr>
            <a:lvl3pPr lvl="2" rtl="0">
              <a:lnSpc>
                <a:spcPct val="90000"/>
              </a:lnSpc>
              <a:spcBef>
                <a:spcPts val="1600"/>
              </a:spcBef>
              <a:spcAft>
                <a:spcPts val="0"/>
              </a:spcAft>
              <a:buNone/>
              <a:defRPr sz="2000" b="1">
                <a:solidFill>
                  <a:schemeClr val="dk2"/>
                </a:solidFill>
                <a:latin typeface="Google Sans"/>
                <a:ea typeface="Google Sans"/>
                <a:cs typeface="Google Sans"/>
                <a:sym typeface="Google Sans"/>
              </a:defRPr>
            </a:lvl3pPr>
            <a:lvl4pPr lvl="3" rtl="0">
              <a:lnSpc>
                <a:spcPct val="90000"/>
              </a:lnSpc>
              <a:spcBef>
                <a:spcPts val="1600"/>
              </a:spcBef>
              <a:spcAft>
                <a:spcPts val="0"/>
              </a:spcAft>
              <a:buNone/>
              <a:defRPr sz="2000" b="1">
                <a:solidFill>
                  <a:schemeClr val="dk2"/>
                </a:solidFill>
                <a:latin typeface="Google Sans"/>
                <a:ea typeface="Google Sans"/>
                <a:cs typeface="Google Sans"/>
                <a:sym typeface="Google Sans"/>
              </a:defRPr>
            </a:lvl4pPr>
            <a:lvl5pPr lvl="4" rtl="0">
              <a:lnSpc>
                <a:spcPct val="90000"/>
              </a:lnSpc>
              <a:spcBef>
                <a:spcPts val="1600"/>
              </a:spcBef>
              <a:spcAft>
                <a:spcPts val="0"/>
              </a:spcAft>
              <a:buNone/>
              <a:defRPr sz="2000" b="1">
                <a:solidFill>
                  <a:schemeClr val="dk2"/>
                </a:solidFill>
                <a:latin typeface="Google Sans"/>
                <a:ea typeface="Google Sans"/>
                <a:cs typeface="Google Sans"/>
                <a:sym typeface="Google Sans"/>
              </a:defRPr>
            </a:lvl5pPr>
            <a:lvl6pPr lvl="5" rtl="0">
              <a:lnSpc>
                <a:spcPct val="90000"/>
              </a:lnSpc>
              <a:spcBef>
                <a:spcPts val="1600"/>
              </a:spcBef>
              <a:spcAft>
                <a:spcPts val="0"/>
              </a:spcAft>
              <a:buNone/>
              <a:defRPr sz="2000" b="1">
                <a:solidFill>
                  <a:schemeClr val="dk2"/>
                </a:solidFill>
                <a:latin typeface="Google Sans"/>
                <a:ea typeface="Google Sans"/>
                <a:cs typeface="Google Sans"/>
                <a:sym typeface="Google Sans"/>
              </a:defRPr>
            </a:lvl6pPr>
            <a:lvl7pPr lvl="6" rtl="0">
              <a:lnSpc>
                <a:spcPct val="90000"/>
              </a:lnSpc>
              <a:spcBef>
                <a:spcPts val="1600"/>
              </a:spcBef>
              <a:spcAft>
                <a:spcPts val="0"/>
              </a:spcAft>
              <a:buNone/>
              <a:defRPr sz="2000" b="1">
                <a:solidFill>
                  <a:schemeClr val="dk2"/>
                </a:solidFill>
                <a:latin typeface="Google Sans"/>
                <a:ea typeface="Google Sans"/>
                <a:cs typeface="Google Sans"/>
                <a:sym typeface="Google Sans"/>
              </a:defRPr>
            </a:lvl7pPr>
            <a:lvl8pPr lvl="7" rtl="0">
              <a:lnSpc>
                <a:spcPct val="90000"/>
              </a:lnSpc>
              <a:spcBef>
                <a:spcPts val="1600"/>
              </a:spcBef>
              <a:spcAft>
                <a:spcPts val="0"/>
              </a:spcAft>
              <a:buNone/>
              <a:defRPr sz="2000" b="1">
                <a:solidFill>
                  <a:schemeClr val="dk2"/>
                </a:solidFill>
                <a:latin typeface="Google Sans"/>
                <a:ea typeface="Google Sans"/>
                <a:cs typeface="Google Sans"/>
                <a:sym typeface="Google Sans"/>
              </a:defRPr>
            </a:lvl8pPr>
            <a:lvl9pPr lvl="8" rtl="0">
              <a:lnSpc>
                <a:spcPct val="90000"/>
              </a:lnSpc>
              <a:spcBef>
                <a:spcPts val="1600"/>
              </a:spcBef>
              <a:spcAft>
                <a:spcPts val="1600"/>
              </a:spcAft>
              <a:buNone/>
              <a:defRPr sz="2000" b="1">
                <a:solidFill>
                  <a:schemeClr val="dk2"/>
                </a:solidFill>
                <a:latin typeface="Google Sans"/>
                <a:ea typeface="Google Sans"/>
                <a:cs typeface="Google Sans"/>
                <a:sym typeface="Google Sans"/>
              </a:defRPr>
            </a:lvl9pPr>
          </a:lstStyle>
          <a:p>
            <a:endParaRPr/>
          </a:p>
        </p:txBody>
      </p:sp>
      <p:sp>
        <p:nvSpPr>
          <p:cNvPr id="109" name="Google Shape;109;p18"/>
          <p:cNvSpPr txBox="1">
            <a:spLocks noGrp="1"/>
          </p:cNvSpPr>
          <p:nvPr>
            <p:ph type="subTitle" idx="4"/>
          </p:nvPr>
        </p:nvSpPr>
        <p:spPr>
          <a:xfrm>
            <a:off x="2572751" y="2432900"/>
            <a:ext cx="18999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800">
                <a:solidFill>
                  <a:schemeClr val="dk2"/>
                </a:solidFill>
                <a:latin typeface="Roboto"/>
                <a:ea typeface="Roboto"/>
                <a:cs typeface="Roboto"/>
                <a:sym typeface="Roboto"/>
              </a:defRPr>
            </a:lvl1pPr>
            <a:lvl2pPr lvl="1" rtl="0">
              <a:lnSpc>
                <a:spcPct val="90000"/>
              </a:lnSpc>
              <a:spcBef>
                <a:spcPts val="1600"/>
              </a:spcBef>
              <a:spcAft>
                <a:spcPts val="0"/>
              </a:spcAft>
              <a:buNone/>
              <a:defRPr sz="800">
                <a:solidFill>
                  <a:schemeClr val="dk2"/>
                </a:solidFill>
                <a:latin typeface="Roboto"/>
                <a:ea typeface="Roboto"/>
                <a:cs typeface="Roboto"/>
                <a:sym typeface="Roboto"/>
              </a:defRPr>
            </a:lvl2pPr>
            <a:lvl3pPr lvl="2" rtl="0">
              <a:lnSpc>
                <a:spcPct val="90000"/>
              </a:lnSpc>
              <a:spcBef>
                <a:spcPts val="1600"/>
              </a:spcBef>
              <a:spcAft>
                <a:spcPts val="0"/>
              </a:spcAft>
              <a:buNone/>
              <a:defRPr sz="800">
                <a:solidFill>
                  <a:schemeClr val="dk2"/>
                </a:solidFill>
                <a:latin typeface="Roboto"/>
                <a:ea typeface="Roboto"/>
                <a:cs typeface="Roboto"/>
                <a:sym typeface="Roboto"/>
              </a:defRPr>
            </a:lvl3pPr>
            <a:lvl4pPr lvl="3" rtl="0">
              <a:lnSpc>
                <a:spcPct val="90000"/>
              </a:lnSpc>
              <a:spcBef>
                <a:spcPts val="1600"/>
              </a:spcBef>
              <a:spcAft>
                <a:spcPts val="0"/>
              </a:spcAft>
              <a:buNone/>
              <a:defRPr sz="800">
                <a:solidFill>
                  <a:schemeClr val="dk2"/>
                </a:solidFill>
                <a:latin typeface="Roboto"/>
                <a:ea typeface="Roboto"/>
                <a:cs typeface="Roboto"/>
                <a:sym typeface="Roboto"/>
              </a:defRPr>
            </a:lvl4pPr>
            <a:lvl5pPr lvl="4" rtl="0">
              <a:lnSpc>
                <a:spcPct val="90000"/>
              </a:lnSpc>
              <a:spcBef>
                <a:spcPts val="1600"/>
              </a:spcBef>
              <a:spcAft>
                <a:spcPts val="0"/>
              </a:spcAft>
              <a:buNone/>
              <a:defRPr sz="800">
                <a:solidFill>
                  <a:schemeClr val="dk2"/>
                </a:solidFill>
                <a:latin typeface="Roboto"/>
                <a:ea typeface="Roboto"/>
                <a:cs typeface="Roboto"/>
                <a:sym typeface="Roboto"/>
              </a:defRPr>
            </a:lvl5pPr>
            <a:lvl6pPr lvl="5" rtl="0">
              <a:lnSpc>
                <a:spcPct val="90000"/>
              </a:lnSpc>
              <a:spcBef>
                <a:spcPts val="1600"/>
              </a:spcBef>
              <a:spcAft>
                <a:spcPts val="0"/>
              </a:spcAft>
              <a:buNone/>
              <a:defRPr sz="800">
                <a:solidFill>
                  <a:schemeClr val="dk2"/>
                </a:solidFill>
                <a:latin typeface="Roboto"/>
                <a:ea typeface="Roboto"/>
                <a:cs typeface="Roboto"/>
                <a:sym typeface="Roboto"/>
              </a:defRPr>
            </a:lvl6pPr>
            <a:lvl7pPr lvl="6" rtl="0">
              <a:lnSpc>
                <a:spcPct val="90000"/>
              </a:lnSpc>
              <a:spcBef>
                <a:spcPts val="1600"/>
              </a:spcBef>
              <a:spcAft>
                <a:spcPts val="0"/>
              </a:spcAft>
              <a:buNone/>
              <a:defRPr sz="800">
                <a:solidFill>
                  <a:schemeClr val="dk2"/>
                </a:solidFill>
                <a:latin typeface="Roboto"/>
                <a:ea typeface="Roboto"/>
                <a:cs typeface="Roboto"/>
                <a:sym typeface="Roboto"/>
              </a:defRPr>
            </a:lvl7pPr>
            <a:lvl8pPr lvl="7" rtl="0">
              <a:lnSpc>
                <a:spcPct val="90000"/>
              </a:lnSpc>
              <a:spcBef>
                <a:spcPts val="1600"/>
              </a:spcBef>
              <a:spcAft>
                <a:spcPts val="0"/>
              </a:spcAft>
              <a:buNone/>
              <a:defRPr sz="800">
                <a:solidFill>
                  <a:schemeClr val="dk2"/>
                </a:solidFill>
                <a:latin typeface="Roboto"/>
                <a:ea typeface="Roboto"/>
                <a:cs typeface="Roboto"/>
                <a:sym typeface="Roboto"/>
              </a:defRPr>
            </a:lvl8pPr>
            <a:lvl9pPr lvl="8" rtl="0">
              <a:lnSpc>
                <a:spcPct val="90000"/>
              </a:lnSpc>
              <a:spcBef>
                <a:spcPts val="1600"/>
              </a:spcBef>
              <a:spcAft>
                <a:spcPts val="1600"/>
              </a:spcAft>
              <a:buNone/>
              <a:defRPr sz="800">
                <a:solidFill>
                  <a:schemeClr val="dk2"/>
                </a:solidFill>
                <a:latin typeface="Roboto"/>
                <a:ea typeface="Roboto"/>
                <a:cs typeface="Roboto"/>
                <a:sym typeface="Roboto"/>
              </a:defRPr>
            </a:lvl9pPr>
          </a:lstStyle>
          <a:p>
            <a:endParaRPr/>
          </a:p>
        </p:txBody>
      </p:sp>
      <p:sp>
        <p:nvSpPr>
          <p:cNvPr id="110" name="Google Shape;110;p18"/>
          <p:cNvSpPr txBox="1">
            <a:spLocks noGrp="1"/>
          </p:cNvSpPr>
          <p:nvPr>
            <p:ph type="subTitle" idx="5"/>
          </p:nvPr>
        </p:nvSpPr>
        <p:spPr>
          <a:xfrm>
            <a:off x="4631957" y="1462925"/>
            <a:ext cx="19215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b="1">
                <a:solidFill>
                  <a:schemeClr val="dk2"/>
                </a:solidFill>
                <a:latin typeface="Google Sans"/>
                <a:ea typeface="Google Sans"/>
                <a:cs typeface="Google Sans"/>
                <a:sym typeface="Google Sans"/>
              </a:defRPr>
            </a:lvl1pPr>
            <a:lvl2pPr lvl="1" rtl="0">
              <a:lnSpc>
                <a:spcPct val="90000"/>
              </a:lnSpc>
              <a:spcBef>
                <a:spcPts val="1600"/>
              </a:spcBef>
              <a:spcAft>
                <a:spcPts val="0"/>
              </a:spcAft>
              <a:buNone/>
              <a:defRPr sz="2000" b="1">
                <a:solidFill>
                  <a:schemeClr val="dk2"/>
                </a:solidFill>
                <a:latin typeface="Google Sans"/>
                <a:ea typeface="Google Sans"/>
                <a:cs typeface="Google Sans"/>
                <a:sym typeface="Google Sans"/>
              </a:defRPr>
            </a:lvl2pPr>
            <a:lvl3pPr lvl="2" rtl="0">
              <a:lnSpc>
                <a:spcPct val="90000"/>
              </a:lnSpc>
              <a:spcBef>
                <a:spcPts val="1600"/>
              </a:spcBef>
              <a:spcAft>
                <a:spcPts val="0"/>
              </a:spcAft>
              <a:buNone/>
              <a:defRPr sz="2000" b="1">
                <a:solidFill>
                  <a:schemeClr val="dk2"/>
                </a:solidFill>
                <a:latin typeface="Google Sans"/>
                <a:ea typeface="Google Sans"/>
                <a:cs typeface="Google Sans"/>
                <a:sym typeface="Google Sans"/>
              </a:defRPr>
            </a:lvl3pPr>
            <a:lvl4pPr lvl="3" rtl="0">
              <a:lnSpc>
                <a:spcPct val="90000"/>
              </a:lnSpc>
              <a:spcBef>
                <a:spcPts val="1600"/>
              </a:spcBef>
              <a:spcAft>
                <a:spcPts val="0"/>
              </a:spcAft>
              <a:buNone/>
              <a:defRPr sz="2000" b="1">
                <a:solidFill>
                  <a:schemeClr val="dk2"/>
                </a:solidFill>
                <a:latin typeface="Google Sans"/>
                <a:ea typeface="Google Sans"/>
                <a:cs typeface="Google Sans"/>
                <a:sym typeface="Google Sans"/>
              </a:defRPr>
            </a:lvl4pPr>
            <a:lvl5pPr lvl="4" rtl="0">
              <a:lnSpc>
                <a:spcPct val="90000"/>
              </a:lnSpc>
              <a:spcBef>
                <a:spcPts val="1600"/>
              </a:spcBef>
              <a:spcAft>
                <a:spcPts val="0"/>
              </a:spcAft>
              <a:buNone/>
              <a:defRPr sz="2000" b="1">
                <a:solidFill>
                  <a:schemeClr val="dk2"/>
                </a:solidFill>
                <a:latin typeface="Google Sans"/>
                <a:ea typeface="Google Sans"/>
                <a:cs typeface="Google Sans"/>
                <a:sym typeface="Google Sans"/>
              </a:defRPr>
            </a:lvl5pPr>
            <a:lvl6pPr lvl="5" rtl="0">
              <a:lnSpc>
                <a:spcPct val="90000"/>
              </a:lnSpc>
              <a:spcBef>
                <a:spcPts val="1600"/>
              </a:spcBef>
              <a:spcAft>
                <a:spcPts val="0"/>
              </a:spcAft>
              <a:buNone/>
              <a:defRPr sz="2000" b="1">
                <a:solidFill>
                  <a:schemeClr val="dk2"/>
                </a:solidFill>
                <a:latin typeface="Google Sans"/>
                <a:ea typeface="Google Sans"/>
                <a:cs typeface="Google Sans"/>
                <a:sym typeface="Google Sans"/>
              </a:defRPr>
            </a:lvl6pPr>
            <a:lvl7pPr lvl="6" rtl="0">
              <a:lnSpc>
                <a:spcPct val="90000"/>
              </a:lnSpc>
              <a:spcBef>
                <a:spcPts val="1600"/>
              </a:spcBef>
              <a:spcAft>
                <a:spcPts val="0"/>
              </a:spcAft>
              <a:buNone/>
              <a:defRPr sz="2000" b="1">
                <a:solidFill>
                  <a:schemeClr val="dk2"/>
                </a:solidFill>
                <a:latin typeface="Google Sans"/>
                <a:ea typeface="Google Sans"/>
                <a:cs typeface="Google Sans"/>
                <a:sym typeface="Google Sans"/>
              </a:defRPr>
            </a:lvl7pPr>
            <a:lvl8pPr lvl="7" rtl="0">
              <a:lnSpc>
                <a:spcPct val="90000"/>
              </a:lnSpc>
              <a:spcBef>
                <a:spcPts val="1600"/>
              </a:spcBef>
              <a:spcAft>
                <a:spcPts val="0"/>
              </a:spcAft>
              <a:buNone/>
              <a:defRPr sz="2000" b="1">
                <a:solidFill>
                  <a:schemeClr val="dk2"/>
                </a:solidFill>
                <a:latin typeface="Google Sans"/>
                <a:ea typeface="Google Sans"/>
                <a:cs typeface="Google Sans"/>
                <a:sym typeface="Google Sans"/>
              </a:defRPr>
            </a:lvl8pPr>
            <a:lvl9pPr lvl="8" rtl="0">
              <a:lnSpc>
                <a:spcPct val="90000"/>
              </a:lnSpc>
              <a:spcBef>
                <a:spcPts val="1600"/>
              </a:spcBef>
              <a:spcAft>
                <a:spcPts val="1600"/>
              </a:spcAft>
              <a:buNone/>
              <a:defRPr sz="2000" b="1">
                <a:solidFill>
                  <a:schemeClr val="dk2"/>
                </a:solidFill>
                <a:latin typeface="Google Sans"/>
                <a:ea typeface="Google Sans"/>
                <a:cs typeface="Google Sans"/>
                <a:sym typeface="Google Sans"/>
              </a:defRPr>
            </a:lvl9pPr>
          </a:lstStyle>
          <a:p>
            <a:endParaRPr/>
          </a:p>
        </p:txBody>
      </p:sp>
      <p:sp>
        <p:nvSpPr>
          <p:cNvPr id="111" name="Google Shape;111;p18"/>
          <p:cNvSpPr txBox="1">
            <a:spLocks noGrp="1"/>
          </p:cNvSpPr>
          <p:nvPr>
            <p:ph type="subTitle" idx="6"/>
          </p:nvPr>
        </p:nvSpPr>
        <p:spPr>
          <a:xfrm>
            <a:off x="4653601" y="2432900"/>
            <a:ext cx="18999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800">
                <a:solidFill>
                  <a:schemeClr val="dk2"/>
                </a:solidFill>
                <a:latin typeface="Roboto"/>
                <a:ea typeface="Roboto"/>
                <a:cs typeface="Roboto"/>
                <a:sym typeface="Roboto"/>
              </a:defRPr>
            </a:lvl1pPr>
            <a:lvl2pPr lvl="1" rtl="0">
              <a:lnSpc>
                <a:spcPct val="90000"/>
              </a:lnSpc>
              <a:spcBef>
                <a:spcPts val="1600"/>
              </a:spcBef>
              <a:spcAft>
                <a:spcPts val="0"/>
              </a:spcAft>
              <a:buNone/>
              <a:defRPr sz="800">
                <a:solidFill>
                  <a:schemeClr val="dk2"/>
                </a:solidFill>
                <a:latin typeface="Roboto"/>
                <a:ea typeface="Roboto"/>
                <a:cs typeface="Roboto"/>
                <a:sym typeface="Roboto"/>
              </a:defRPr>
            </a:lvl2pPr>
            <a:lvl3pPr lvl="2" rtl="0">
              <a:lnSpc>
                <a:spcPct val="90000"/>
              </a:lnSpc>
              <a:spcBef>
                <a:spcPts val="1600"/>
              </a:spcBef>
              <a:spcAft>
                <a:spcPts val="0"/>
              </a:spcAft>
              <a:buNone/>
              <a:defRPr sz="800">
                <a:solidFill>
                  <a:schemeClr val="dk2"/>
                </a:solidFill>
                <a:latin typeface="Roboto"/>
                <a:ea typeface="Roboto"/>
                <a:cs typeface="Roboto"/>
                <a:sym typeface="Roboto"/>
              </a:defRPr>
            </a:lvl3pPr>
            <a:lvl4pPr lvl="3" rtl="0">
              <a:lnSpc>
                <a:spcPct val="90000"/>
              </a:lnSpc>
              <a:spcBef>
                <a:spcPts val="1600"/>
              </a:spcBef>
              <a:spcAft>
                <a:spcPts val="0"/>
              </a:spcAft>
              <a:buNone/>
              <a:defRPr sz="800">
                <a:solidFill>
                  <a:schemeClr val="dk2"/>
                </a:solidFill>
                <a:latin typeface="Roboto"/>
                <a:ea typeface="Roboto"/>
                <a:cs typeface="Roboto"/>
                <a:sym typeface="Roboto"/>
              </a:defRPr>
            </a:lvl4pPr>
            <a:lvl5pPr lvl="4" rtl="0">
              <a:lnSpc>
                <a:spcPct val="90000"/>
              </a:lnSpc>
              <a:spcBef>
                <a:spcPts val="1600"/>
              </a:spcBef>
              <a:spcAft>
                <a:spcPts val="0"/>
              </a:spcAft>
              <a:buNone/>
              <a:defRPr sz="800">
                <a:solidFill>
                  <a:schemeClr val="dk2"/>
                </a:solidFill>
                <a:latin typeface="Roboto"/>
                <a:ea typeface="Roboto"/>
                <a:cs typeface="Roboto"/>
                <a:sym typeface="Roboto"/>
              </a:defRPr>
            </a:lvl5pPr>
            <a:lvl6pPr lvl="5" rtl="0">
              <a:lnSpc>
                <a:spcPct val="90000"/>
              </a:lnSpc>
              <a:spcBef>
                <a:spcPts val="1600"/>
              </a:spcBef>
              <a:spcAft>
                <a:spcPts val="0"/>
              </a:spcAft>
              <a:buNone/>
              <a:defRPr sz="800">
                <a:solidFill>
                  <a:schemeClr val="dk2"/>
                </a:solidFill>
                <a:latin typeface="Roboto"/>
                <a:ea typeface="Roboto"/>
                <a:cs typeface="Roboto"/>
                <a:sym typeface="Roboto"/>
              </a:defRPr>
            </a:lvl6pPr>
            <a:lvl7pPr lvl="6" rtl="0">
              <a:lnSpc>
                <a:spcPct val="90000"/>
              </a:lnSpc>
              <a:spcBef>
                <a:spcPts val="1600"/>
              </a:spcBef>
              <a:spcAft>
                <a:spcPts val="0"/>
              </a:spcAft>
              <a:buNone/>
              <a:defRPr sz="800">
                <a:solidFill>
                  <a:schemeClr val="dk2"/>
                </a:solidFill>
                <a:latin typeface="Roboto"/>
                <a:ea typeface="Roboto"/>
                <a:cs typeface="Roboto"/>
                <a:sym typeface="Roboto"/>
              </a:defRPr>
            </a:lvl7pPr>
            <a:lvl8pPr lvl="7" rtl="0">
              <a:lnSpc>
                <a:spcPct val="90000"/>
              </a:lnSpc>
              <a:spcBef>
                <a:spcPts val="1600"/>
              </a:spcBef>
              <a:spcAft>
                <a:spcPts val="0"/>
              </a:spcAft>
              <a:buNone/>
              <a:defRPr sz="800">
                <a:solidFill>
                  <a:schemeClr val="dk2"/>
                </a:solidFill>
                <a:latin typeface="Roboto"/>
                <a:ea typeface="Roboto"/>
                <a:cs typeface="Roboto"/>
                <a:sym typeface="Roboto"/>
              </a:defRPr>
            </a:lvl8pPr>
            <a:lvl9pPr lvl="8" rtl="0">
              <a:lnSpc>
                <a:spcPct val="90000"/>
              </a:lnSpc>
              <a:spcBef>
                <a:spcPts val="1600"/>
              </a:spcBef>
              <a:spcAft>
                <a:spcPts val="1600"/>
              </a:spcAft>
              <a:buNone/>
              <a:defRPr sz="800">
                <a:solidFill>
                  <a:schemeClr val="dk2"/>
                </a:solidFill>
                <a:latin typeface="Roboto"/>
                <a:ea typeface="Roboto"/>
                <a:cs typeface="Roboto"/>
                <a:sym typeface="Roboto"/>
              </a:defRPr>
            </a:lvl9pPr>
          </a:lstStyle>
          <a:p>
            <a:endParaRPr/>
          </a:p>
        </p:txBody>
      </p:sp>
      <p:sp>
        <p:nvSpPr>
          <p:cNvPr id="112" name="Google Shape;112;p18"/>
          <p:cNvSpPr txBox="1">
            <a:spLocks noGrp="1"/>
          </p:cNvSpPr>
          <p:nvPr>
            <p:ph type="subTitle" idx="7"/>
          </p:nvPr>
        </p:nvSpPr>
        <p:spPr>
          <a:xfrm>
            <a:off x="6693132" y="1462925"/>
            <a:ext cx="19215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b="1">
                <a:solidFill>
                  <a:schemeClr val="dk2"/>
                </a:solidFill>
                <a:latin typeface="Google Sans"/>
                <a:ea typeface="Google Sans"/>
                <a:cs typeface="Google Sans"/>
                <a:sym typeface="Google Sans"/>
              </a:defRPr>
            </a:lvl1pPr>
            <a:lvl2pPr lvl="1" rtl="0">
              <a:lnSpc>
                <a:spcPct val="90000"/>
              </a:lnSpc>
              <a:spcBef>
                <a:spcPts val="1600"/>
              </a:spcBef>
              <a:spcAft>
                <a:spcPts val="0"/>
              </a:spcAft>
              <a:buNone/>
              <a:defRPr sz="2000" b="1">
                <a:solidFill>
                  <a:schemeClr val="dk2"/>
                </a:solidFill>
                <a:latin typeface="Google Sans"/>
                <a:ea typeface="Google Sans"/>
                <a:cs typeface="Google Sans"/>
                <a:sym typeface="Google Sans"/>
              </a:defRPr>
            </a:lvl2pPr>
            <a:lvl3pPr lvl="2" rtl="0">
              <a:lnSpc>
                <a:spcPct val="90000"/>
              </a:lnSpc>
              <a:spcBef>
                <a:spcPts val="1600"/>
              </a:spcBef>
              <a:spcAft>
                <a:spcPts val="0"/>
              </a:spcAft>
              <a:buNone/>
              <a:defRPr sz="2000" b="1">
                <a:solidFill>
                  <a:schemeClr val="dk2"/>
                </a:solidFill>
                <a:latin typeface="Google Sans"/>
                <a:ea typeface="Google Sans"/>
                <a:cs typeface="Google Sans"/>
                <a:sym typeface="Google Sans"/>
              </a:defRPr>
            </a:lvl3pPr>
            <a:lvl4pPr lvl="3" rtl="0">
              <a:lnSpc>
                <a:spcPct val="90000"/>
              </a:lnSpc>
              <a:spcBef>
                <a:spcPts val="1600"/>
              </a:spcBef>
              <a:spcAft>
                <a:spcPts val="0"/>
              </a:spcAft>
              <a:buNone/>
              <a:defRPr sz="2000" b="1">
                <a:solidFill>
                  <a:schemeClr val="dk2"/>
                </a:solidFill>
                <a:latin typeface="Google Sans"/>
                <a:ea typeface="Google Sans"/>
                <a:cs typeface="Google Sans"/>
                <a:sym typeface="Google Sans"/>
              </a:defRPr>
            </a:lvl4pPr>
            <a:lvl5pPr lvl="4" rtl="0">
              <a:lnSpc>
                <a:spcPct val="90000"/>
              </a:lnSpc>
              <a:spcBef>
                <a:spcPts val="1600"/>
              </a:spcBef>
              <a:spcAft>
                <a:spcPts val="0"/>
              </a:spcAft>
              <a:buNone/>
              <a:defRPr sz="2000" b="1">
                <a:solidFill>
                  <a:schemeClr val="dk2"/>
                </a:solidFill>
                <a:latin typeface="Google Sans"/>
                <a:ea typeface="Google Sans"/>
                <a:cs typeface="Google Sans"/>
                <a:sym typeface="Google Sans"/>
              </a:defRPr>
            </a:lvl5pPr>
            <a:lvl6pPr lvl="5" rtl="0">
              <a:lnSpc>
                <a:spcPct val="90000"/>
              </a:lnSpc>
              <a:spcBef>
                <a:spcPts val="1600"/>
              </a:spcBef>
              <a:spcAft>
                <a:spcPts val="0"/>
              </a:spcAft>
              <a:buNone/>
              <a:defRPr sz="2000" b="1">
                <a:solidFill>
                  <a:schemeClr val="dk2"/>
                </a:solidFill>
                <a:latin typeface="Google Sans"/>
                <a:ea typeface="Google Sans"/>
                <a:cs typeface="Google Sans"/>
                <a:sym typeface="Google Sans"/>
              </a:defRPr>
            </a:lvl6pPr>
            <a:lvl7pPr lvl="6" rtl="0">
              <a:lnSpc>
                <a:spcPct val="90000"/>
              </a:lnSpc>
              <a:spcBef>
                <a:spcPts val="1600"/>
              </a:spcBef>
              <a:spcAft>
                <a:spcPts val="0"/>
              </a:spcAft>
              <a:buNone/>
              <a:defRPr sz="2000" b="1">
                <a:solidFill>
                  <a:schemeClr val="dk2"/>
                </a:solidFill>
                <a:latin typeface="Google Sans"/>
                <a:ea typeface="Google Sans"/>
                <a:cs typeface="Google Sans"/>
                <a:sym typeface="Google Sans"/>
              </a:defRPr>
            </a:lvl7pPr>
            <a:lvl8pPr lvl="7" rtl="0">
              <a:lnSpc>
                <a:spcPct val="90000"/>
              </a:lnSpc>
              <a:spcBef>
                <a:spcPts val="1600"/>
              </a:spcBef>
              <a:spcAft>
                <a:spcPts val="0"/>
              </a:spcAft>
              <a:buNone/>
              <a:defRPr sz="2000" b="1">
                <a:solidFill>
                  <a:schemeClr val="dk2"/>
                </a:solidFill>
                <a:latin typeface="Google Sans"/>
                <a:ea typeface="Google Sans"/>
                <a:cs typeface="Google Sans"/>
                <a:sym typeface="Google Sans"/>
              </a:defRPr>
            </a:lvl8pPr>
            <a:lvl9pPr lvl="8" rtl="0">
              <a:lnSpc>
                <a:spcPct val="90000"/>
              </a:lnSpc>
              <a:spcBef>
                <a:spcPts val="1600"/>
              </a:spcBef>
              <a:spcAft>
                <a:spcPts val="1600"/>
              </a:spcAft>
              <a:buNone/>
              <a:defRPr sz="2000" b="1">
                <a:solidFill>
                  <a:schemeClr val="dk2"/>
                </a:solidFill>
                <a:latin typeface="Google Sans"/>
                <a:ea typeface="Google Sans"/>
                <a:cs typeface="Google Sans"/>
                <a:sym typeface="Google Sans"/>
              </a:defRPr>
            </a:lvl9pPr>
          </a:lstStyle>
          <a:p>
            <a:endParaRPr/>
          </a:p>
        </p:txBody>
      </p:sp>
      <p:sp>
        <p:nvSpPr>
          <p:cNvPr id="113" name="Google Shape;113;p18"/>
          <p:cNvSpPr txBox="1">
            <a:spLocks noGrp="1"/>
          </p:cNvSpPr>
          <p:nvPr>
            <p:ph type="subTitle" idx="8"/>
          </p:nvPr>
        </p:nvSpPr>
        <p:spPr>
          <a:xfrm>
            <a:off x="6714776" y="2432900"/>
            <a:ext cx="18999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800">
                <a:solidFill>
                  <a:schemeClr val="dk2"/>
                </a:solidFill>
                <a:latin typeface="Roboto"/>
                <a:ea typeface="Roboto"/>
                <a:cs typeface="Roboto"/>
                <a:sym typeface="Roboto"/>
              </a:defRPr>
            </a:lvl1pPr>
            <a:lvl2pPr lvl="1" rtl="0">
              <a:lnSpc>
                <a:spcPct val="90000"/>
              </a:lnSpc>
              <a:spcBef>
                <a:spcPts val="1600"/>
              </a:spcBef>
              <a:spcAft>
                <a:spcPts val="0"/>
              </a:spcAft>
              <a:buNone/>
              <a:defRPr sz="800">
                <a:solidFill>
                  <a:schemeClr val="dk2"/>
                </a:solidFill>
                <a:latin typeface="Roboto"/>
                <a:ea typeface="Roboto"/>
                <a:cs typeface="Roboto"/>
                <a:sym typeface="Roboto"/>
              </a:defRPr>
            </a:lvl2pPr>
            <a:lvl3pPr lvl="2" rtl="0">
              <a:lnSpc>
                <a:spcPct val="90000"/>
              </a:lnSpc>
              <a:spcBef>
                <a:spcPts val="1600"/>
              </a:spcBef>
              <a:spcAft>
                <a:spcPts val="0"/>
              </a:spcAft>
              <a:buNone/>
              <a:defRPr sz="800">
                <a:solidFill>
                  <a:schemeClr val="dk2"/>
                </a:solidFill>
                <a:latin typeface="Roboto"/>
                <a:ea typeface="Roboto"/>
                <a:cs typeface="Roboto"/>
                <a:sym typeface="Roboto"/>
              </a:defRPr>
            </a:lvl3pPr>
            <a:lvl4pPr lvl="3" rtl="0">
              <a:lnSpc>
                <a:spcPct val="90000"/>
              </a:lnSpc>
              <a:spcBef>
                <a:spcPts val="1600"/>
              </a:spcBef>
              <a:spcAft>
                <a:spcPts val="0"/>
              </a:spcAft>
              <a:buNone/>
              <a:defRPr sz="800">
                <a:solidFill>
                  <a:schemeClr val="dk2"/>
                </a:solidFill>
                <a:latin typeface="Roboto"/>
                <a:ea typeface="Roboto"/>
                <a:cs typeface="Roboto"/>
                <a:sym typeface="Roboto"/>
              </a:defRPr>
            </a:lvl4pPr>
            <a:lvl5pPr lvl="4" rtl="0">
              <a:lnSpc>
                <a:spcPct val="90000"/>
              </a:lnSpc>
              <a:spcBef>
                <a:spcPts val="1600"/>
              </a:spcBef>
              <a:spcAft>
                <a:spcPts val="0"/>
              </a:spcAft>
              <a:buNone/>
              <a:defRPr sz="800">
                <a:solidFill>
                  <a:schemeClr val="dk2"/>
                </a:solidFill>
                <a:latin typeface="Roboto"/>
                <a:ea typeface="Roboto"/>
                <a:cs typeface="Roboto"/>
                <a:sym typeface="Roboto"/>
              </a:defRPr>
            </a:lvl5pPr>
            <a:lvl6pPr lvl="5" rtl="0">
              <a:lnSpc>
                <a:spcPct val="90000"/>
              </a:lnSpc>
              <a:spcBef>
                <a:spcPts val="1600"/>
              </a:spcBef>
              <a:spcAft>
                <a:spcPts val="0"/>
              </a:spcAft>
              <a:buNone/>
              <a:defRPr sz="800">
                <a:solidFill>
                  <a:schemeClr val="dk2"/>
                </a:solidFill>
                <a:latin typeface="Roboto"/>
                <a:ea typeface="Roboto"/>
                <a:cs typeface="Roboto"/>
                <a:sym typeface="Roboto"/>
              </a:defRPr>
            </a:lvl6pPr>
            <a:lvl7pPr lvl="6" rtl="0">
              <a:lnSpc>
                <a:spcPct val="90000"/>
              </a:lnSpc>
              <a:spcBef>
                <a:spcPts val="1600"/>
              </a:spcBef>
              <a:spcAft>
                <a:spcPts val="0"/>
              </a:spcAft>
              <a:buNone/>
              <a:defRPr sz="800">
                <a:solidFill>
                  <a:schemeClr val="dk2"/>
                </a:solidFill>
                <a:latin typeface="Roboto"/>
                <a:ea typeface="Roboto"/>
                <a:cs typeface="Roboto"/>
                <a:sym typeface="Roboto"/>
              </a:defRPr>
            </a:lvl7pPr>
            <a:lvl8pPr lvl="7" rtl="0">
              <a:lnSpc>
                <a:spcPct val="90000"/>
              </a:lnSpc>
              <a:spcBef>
                <a:spcPts val="1600"/>
              </a:spcBef>
              <a:spcAft>
                <a:spcPts val="0"/>
              </a:spcAft>
              <a:buNone/>
              <a:defRPr sz="800">
                <a:solidFill>
                  <a:schemeClr val="dk2"/>
                </a:solidFill>
                <a:latin typeface="Roboto"/>
                <a:ea typeface="Roboto"/>
                <a:cs typeface="Roboto"/>
                <a:sym typeface="Roboto"/>
              </a:defRPr>
            </a:lvl8pPr>
            <a:lvl9pPr lvl="8" rtl="0">
              <a:lnSpc>
                <a:spcPct val="90000"/>
              </a:lnSpc>
              <a:spcBef>
                <a:spcPts val="1600"/>
              </a:spcBef>
              <a:spcAft>
                <a:spcPts val="1600"/>
              </a:spcAft>
              <a:buNone/>
              <a:defRPr sz="800">
                <a:solidFill>
                  <a:schemeClr val="dk2"/>
                </a:solidFill>
                <a:latin typeface="Roboto"/>
                <a:ea typeface="Roboto"/>
                <a:cs typeface="Roboto"/>
                <a:sym typeface="Roboto"/>
              </a:defRPr>
            </a:lvl9pPr>
          </a:lstStyle>
          <a:p>
            <a:endParaRPr/>
          </a:p>
        </p:txBody>
      </p:sp>
      <p:sp>
        <p:nvSpPr>
          <p:cNvPr id="114" name="Google Shape;114;p18"/>
          <p:cNvSpPr txBox="1">
            <a:spLocks noGrp="1"/>
          </p:cNvSpPr>
          <p:nvPr>
            <p:ph type="subTitle" idx="9"/>
          </p:nvPr>
        </p:nvSpPr>
        <p:spPr>
          <a:xfrm>
            <a:off x="1490477" y="4556698"/>
            <a:ext cx="7160700" cy="2073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600" i="1">
                <a:latin typeface="Roboto Medium"/>
                <a:ea typeface="Roboto Medium"/>
                <a:cs typeface="Roboto Medium"/>
                <a:sym typeface="Roboto Medium"/>
              </a:defRPr>
            </a:lvl1pPr>
            <a:lvl2pPr lvl="1" rtl="0">
              <a:spcBef>
                <a:spcPts val="1600"/>
              </a:spcBef>
              <a:spcAft>
                <a:spcPts val="0"/>
              </a:spcAft>
              <a:buNone/>
              <a:defRPr sz="600" i="1">
                <a:latin typeface="Roboto"/>
                <a:ea typeface="Roboto"/>
                <a:cs typeface="Roboto"/>
                <a:sym typeface="Roboto"/>
              </a:defRPr>
            </a:lvl2pPr>
            <a:lvl3pPr lvl="2" rtl="0">
              <a:spcBef>
                <a:spcPts val="1600"/>
              </a:spcBef>
              <a:spcAft>
                <a:spcPts val="0"/>
              </a:spcAft>
              <a:buNone/>
              <a:defRPr sz="600" i="1">
                <a:latin typeface="Roboto"/>
                <a:ea typeface="Roboto"/>
                <a:cs typeface="Roboto"/>
                <a:sym typeface="Roboto"/>
              </a:defRPr>
            </a:lvl3pPr>
            <a:lvl4pPr lvl="3" rtl="0">
              <a:spcBef>
                <a:spcPts val="1600"/>
              </a:spcBef>
              <a:spcAft>
                <a:spcPts val="0"/>
              </a:spcAft>
              <a:buNone/>
              <a:defRPr sz="600" i="1">
                <a:latin typeface="Roboto"/>
                <a:ea typeface="Roboto"/>
                <a:cs typeface="Roboto"/>
                <a:sym typeface="Roboto"/>
              </a:defRPr>
            </a:lvl4pPr>
            <a:lvl5pPr lvl="4" rtl="0">
              <a:spcBef>
                <a:spcPts val="1600"/>
              </a:spcBef>
              <a:spcAft>
                <a:spcPts val="0"/>
              </a:spcAft>
              <a:buNone/>
              <a:defRPr sz="600" i="1">
                <a:latin typeface="Roboto"/>
                <a:ea typeface="Roboto"/>
                <a:cs typeface="Roboto"/>
                <a:sym typeface="Roboto"/>
              </a:defRPr>
            </a:lvl5pPr>
            <a:lvl6pPr lvl="5" rtl="0">
              <a:spcBef>
                <a:spcPts val="1600"/>
              </a:spcBef>
              <a:spcAft>
                <a:spcPts val="0"/>
              </a:spcAft>
              <a:buNone/>
              <a:defRPr sz="600" i="1">
                <a:latin typeface="Roboto"/>
                <a:ea typeface="Roboto"/>
                <a:cs typeface="Roboto"/>
                <a:sym typeface="Roboto"/>
              </a:defRPr>
            </a:lvl6pPr>
            <a:lvl7pPr lvl="6" rtl="0">
              <a:spcBef>
                <a:spcPts val="1600"/>
              </a:spcBef>
              <a:spcAft>
                <a:spcPts val="0"/>
              </a:spcAft>
              <a:buNone/>
              <a:defRPr sz="600" i="1">
                <a:latin typeface="Roboto"/>
                <a:ea typeface="Roboto"/>
                <a:cs typeface="Roboto"/>
                <a:sym typeface="Roboto"/>
              </a:defRPr>
            </a:lvl7pPr>
            <a:lvl8pPr lvl="7" rtl="0">
              <a:spcBef>
                <a:spcPts val="1600"/>
              </a:spcBef>
              <a:spcAft>
                <a:spcPts val="0"/>
              </a:spcAft>
              <a:buNone/>
              <a:defRPr sz="600" i="1">
                <a:latin typeface="Roboto"/>
                <a:ea typeface="Roboto"/>
                <a:cs typeface="Roboto"/>
                <a:sym typeface="Roboto"/>
              </a:defRPr>
            </a:lvl8pPr>
            <a:lvl9pPr lvl="8" rtl="0">
              <a:spcBef>
                <a:spcPts val="1600"/>
              </a:spcBef>
              <a:spcAft>
                <a:spcPts val="1600"/>
              </a:spcAft>
              <a:buNone/>
              <a:defRPr sz="600" i="1">
                <a:latin typeface="Roboto"/>
                <a:ea typeface="Roboto"/>
                <a:cs typeface="Roboto"/>
                <a:sym typeface="Roboto"/>
              </a:defRPr>
            </a:lvl9pPr>
          </a:lstStyle>
          <a:p>
            <a:endParaRPr/>
          </a:p>
        </p:txBody>
      </p:sp>
      <p:pic>
        <p:nvPicPr>
          <p:cNvPr id="115" name="Google Shape;115;p18"/>
          <p:cNvPicPr preferRelativeResize="0"/>
          <p:nvPr/>
        </p:nvPicPr>
        <p:blipFill rotWithShape="1">
          <a:blip r:embed="rId2">
            <a:alphaModFix/>
          </a:blip>
          <a:srcRect l="310" r="-309"/>
          <a:stretch/>
        </p:blipFill>
        <p:spPr>
          <a:xfrm>
            <a:off x="597750" y="4666195"/>
            <a:ext cx="458724" cy="90230"/>
          </a:xfrm>
          <a:prstGeom prst="rect">
            <a:avLst/>
          </a:prstGeom>
          <a:noFill/>
          <a:ln>
            <a:noFill/>
          </a:ln>
        </p:spPr>
      </p:pic>
    </p:spTree>
  </p:cSld>
  <p:clrMapOvr>
    <a:masterClrMapping/>
  </p:clrMapOvr>
  <p:extLst>
    <p:ext uri="{DCECCB84-F9BA-43D5-87BE-67443E8EF086}">
      <p15:sldGuideLst xmlns:p15="http://schemas.microsoft.com/office/powerpoint/2012/main">
        <p15:guide id="1" pos="375">
          <p15:clr>
            <a:srgbClr val="FA7B17"/>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3 Statement slide">
  <p:cSld name="TITLE_ONLY_2">
    <p:bg>
      <p:bgPr>
        <a:solidFill>
          <a:schemeClr val="dk1"/>
        </a:solidFill>
        <a:effectLst/>
      </p:bgPr>
    </p:bg>
    <p:spTree>
      <p:nvGrpSpPr>
        <p:cNvPr id="1" name="Shape 116"/>
        <p:cNvGrpSpPr/>
        <p:nvPr/>
      </p:nvGrpSpPr>
      <p:grpSpPr>
        <a:xfrm>
          <a:off x="0" y="0"/>
          <a:ext cx="0" cy="0"/>
          <a:chOff x="0" y="0"/>
          <a:chExt cx="0" cy="0"/>
        </a:xfrm>
      </p:grpSpPr>
      <p:cxnSp>
        <p:nvCxnSpPr>
          <p:cNvPr id="117" name="Google Shape;117;p19"/>
          <p:cNvCxnSpPr/>
          <p:nvPr/>
        </p:nvCxnSpPr>
        <p:spPr>
          <a:xfrm>
            <a:off x="3092775" y="1170450"/>
            <a:ext cx="0" cy="2816100"/>
          </a:xfrm>
          <a:prstGeom prst="straightConnector1">
            <a:avLst/>
          </a:prstGeom>
          <a:noFill/>
          <a:ln w="9525" cap="flat" cmpd="sng">
            <a:solidFill>
              <a:srgbClr val="999999"/>
            </a:solidFill>
            <a:prstDash val="solid"/>
            <a:round/>
            <a:headEnd type="none" w="med" len="med"/>
            <a:tailEnd type="none" w="med" len="med"/>
          </a:ln>
        </p:spPr>
      </p:cxnSp>
      <p:sp>
        <p:nvSpPr>
          <p:cNvPr id="118" name="Google Shape;118;p19"/>
          <p:cNvSpPr txBox="1">
            <a:spLocks noGrp="1"/>
          </p:cNvSpPr>
          <p:nvPr>
            <p:ph type="title"/>
          </p:nvPr>
        </p:nvSpPr>
        <p:spPr>
          <a:xfrm>
            <a:off x="496650" y="389305"/>
            <a:ext cx="3922200" cy="207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solidFill>
                  <a:schemeClr val="dk2"/>
                </a:solidFill>
                <a:latin typeface="Google Sans"/>
                <a:ea typeface="Google Sans"/>
                <a:cs typeface="Google Sans"/>
                <a:sym typeface="Google Sans"/>
              </a:defRPr>
            </a:lvl1pPr>
            <a:lvl2pPr lvl="1" rtl="0">
              <a:spcBef>
                <a:spcPts val="0"/>
              </a:spcBef>
              <a:spcAft>
                <a:spcPts val="0"/>
              </a:spcAft>
              <a:buNone/>
              <a:defRPr sz="800">
                <a:solidFill>
                  <a:schemeClr val="dk2"/>
                </a:solidFill>
                <a:latin typeface="Google Sans"/>
                <a:ea typeface="Google Sans"/>
                <a:cs typeface="Google Sans"/>
                <a:sym typeface="Google Sans"/>
              </a:defRPr>
            </a:lvl2pPr>
            <a:lvl3pPr lvl="2" rtl="0">
              <a:spcBef>
                <a:spcPts val="0"/>
              </a:spcBef>
              <a:spcAft>
                <a:spcPts val="0"/>
              </a:spcAft>
              <a:buNone/>
              <a:defRPr sz="800">
                <a:solidFill>
                  <a:schemeClr val="dk2"/>
                </a:solidFill>
                <a:latin typeface="Google Sans"/>
                <a:ea typeface="Google Sans"/>
                <a:cs typeface="Google Sans"/>
                <a:sym typeface="Google Sans"/>
              </a:defRPr>
            </a:lvl3pPr>
            <a:lvl4pPr lvl="3" rtl="0">
              <a:spcBef>
                <a:spcPts val="0"/>
              </a:spcBef>
              <a:spcAft>
                <a:spcPts val="0"/>
              </a:spcAft>
              <a:buNone/>
              <a:defRPr sz="800">
                <a:solidFill>
                  <a:schemeClr val="dk2"/>
                </a:solidFill>
                <a:latin typeface="Google Sans"/>
                <a:ea typeface="Google Sans"/>
                <a:cs typeface="Google Sans"/>
                <a:sym typeface="Google Sans"/>
              </a:defRPr>
            </a:lvl4pPr>
            <a:lvl5pPr lvl="4" rtl="0">
              <a:spcBef>
                <a:spcPts val="0"/>
              </a:spcBef>
              <a:spcAft>
                <a:spcPts val="0"/>
              </a:spcAft>
              <a:buNone/>
              <a:defRPr sz="800">
                <a:solidFill>
                  <a:schemeClr val="dk2"/>
                </a:solidFill>
                <a:latin typeface="Google Sans"/>
                <a:ea typeface="Google Sans"/>
                <a:cs typeface="Google Sans"/>
                <a:sym typeface="Google Sans"/>
              </a:defRPr>
            </a:lvl5pPr>
            <a:lvl6pPr lvl="5" rtl="0">
              <a:spcBef>
                <a:spcPts val="0"/>
              </a:spcBef>
              <a:spcAft>
                <a:spcPts val="0"/>
              </a:spcAft>
              <a:buNone/>
              <a:defRPr sz="800">
                <a:solidFill>
                  <a:schemeClr val="dk2"/>
                </a:solidFill>
                <a:latin typeface="Google Sans"/>
                <a:ea typeface="Google Sans"/>
                <a:cs typeface="Google Sans"/>
                <a:sym typeface="Google Sans"/>
              </a:defRPr>
            </a:lvl6pPr>
            <a:lvl7pPr lvl="6" rtl="0">
              <a:spcBef>
                <a:spcPts val="0"/>
              </a:spcBef>
              <a:spcAft>
                <a:spcPts val="0"/>
              </a:spcAft>
              <a:buNone/>
              <a:defRPr sz="800">
                <a:solidFill>
                  <a:schemeClr val="dk2"/>
                </a:solidFill>
                <a:latin typeface="Google Sans"/>
                <a:ea typeface="Google Sans"/>
                <a:cs typeface="Google Sans"/>
                <a:sym typeface="Google Sans"/>
              </a:defRPr>
            </a:lvl7pPr>
            <a:lvl8pPr lvl="7" rtl="0">
              <a:spcBef>
                <a:spcPts val="0"/>
              </a:spcBef>
              <a:spcAft>
                <a:spcPts val="0"/>
              </a:spcAft>
              <a:buNone/>
              <a:defRPr sz="800">
                <a:solidFill>
                  <a:schemeClr val="dk2"/>
                </a:solidFill>
                <a:latin typeface="Google Sans"/>
                <a:ea typeface="Google Sans"/>
                <a:cs typeface="Google Sans"/>
                <a:sym typeface="Google Sans"/>
              </a:defRPr>
            </a:lvl8pPr>
            <a:lvl9pPr lvl="8" rtl="0">
              <a:spcBef>
                <a:spcPts val="0"/>
              </a:spcBef>
              <a:spcAft>
                <a:spcPts val="0"/>
              </a:spcAft>
              <a:buNone/>
              <a:defRPr sz="800">
                <a:solidFill>
                  <a:schemeClr val="dk2"/>
                </a:solidFill>
                <a:latin typeface="Google Sans"/>
                <a:ea typeface="Google Sans"/>
                <a:cs typeface="Google Sans"/>
                <a:sym typeface="Google Sans"/>
              </a:defRPr>
            </a:lvl9pPr>
          </a:lstStyle>
          <a:p>
            <a:endParaRPr/>
          </a:p>
        </p:txBody>
      </p:sp>
      <p:sp>
        <p:nvSpPr>
          <p:cNvPr id="119" name="Google Shape;119;p19"/>
          <p:cNvSpPr txBox="1">
            <a:spLocks noGrp="1"/>
          </p:cNvSpPr>
          <p:nvPr>
            <p:ph type="subTitle" idx="1"/>
          </p:nvPr>
        </p:nvSpPr>
        <p:spPr>
          <a:xfrm>
            <a:off x="3387548" y="1432338"/>
            <a:ext cx="25242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2000" b="1">
                <a:solidFill>
                  <a:schemeClr val="dk2"/>
                </a:solidFill>
                <a:latin typeface="Google Sans"/>
                <a:ea typeface="Google Sans"/>
                <a:cs typeface="Google Sans"/>
                <a:sym typeface="Google Sans"/>
              </a:defRPr>
            </a:lvl1pPr>
            <a:lvl2pPr lvl="1" rtl="0">
              <a:lnSpc>
                <a:spcPct val="90000"/>
              </a:lnSpc>
              <a:spcBef>
                <a:spcPts val="1600"/>
              </a:spcBef>
              <a:spcAft>
                <a:spcPts val="0"/>
              </a:spcAft>
              <a:buNone/>
              <a:defRPr sz="2000" b="1">
                <a:solidFill>
                  <a:schemeClr val="dk2"/>
                </a:solidFill>
                <a:latin typeface="Google Sans"/>
                <a:ea typeface="Google Sans"/>
                <a:cs typeface="Google Sans"/>
                <a:sym typeface="Google Sans"/>
              </a:defRPr>
            </a:lvl2pPr>
            <a:lvl3pPr lvl="2" rtl="0">
              <a:lnSpc>
                <a:spcPct val="90000"/>
              </a:lnSpc>
              <a:spcBef>
                <a:spcPts val="1600"/>
              </a:spcBef>
              <a:spcAft>
                <a:spcPts val="0"/>
              </a:spcAft>
              <a:buNone/>
              <a:defRPr sz="2000" b="1">
                <a:solidFill>
                  <a:schemeClr val="dk2"/>
                </a:solidFill>
                <a:latin typeface="Google Sans"/>
                <a:ea typeface="Google Sans"/>
                <a:cs typeface="Google Sans"/>
                <a:sym typeface="Google Sans"/>
              </a:defRPr>
            </a:lvl3pPr>
            <a:lvl4pPr lvl="3" rtl="0">
              <a:lnSpc>
                <a:spcPct val="90000"/>
              </a:lnSpc>
              <a:spcBef>
                <a:spcPts val="1600"/>
              </a:spcBef>
              <a:spcAft>
                <a:spcPts val="0"/>
              </a:spcAft>
              <a:buNone/>
              <a:defRPr sz="2000" b="1">
                <a:solidFill>
                  <a:schemeClr val="dk2"/>
                </a:solidFill>
                <a:latin typeface="Google Sans"/>
                <a:ea typeface="Google Sans"/>
                <a:cs typeface="Google Sans"/>
                <a:sym typeface="Google Sans"/>
              </a:defRPr>
            </a:lvl4pPr>
            <a:lvl5pPr lvl="4" rtl="0">
              <a:lnSpc>
                <a:spcPct val="90000"/>
              </a:lnSpc>
              <a:spcBef>
                <a:spcPts val="1600"/>
              </a:spcBef>
              <a:spcAft>
                <a:spcPts val="0"/>
              </a:spcAft>
              <a:buNone/>
              <a:defRPr sz="2000" b="1">
                <a:solidFill>
                  <a:schemeClr val="dk2"/>
                </a:solidFill>
                <a:latin typeface="Google Sans"/>
                <a:ea typeface="Google Sans"/>
                <a:cs typeface="Google Sans"/>
                <a:sym typeface="Google Sans"/>
              </a:defRPr>
            </a:lvl5pPr>
            <a:lvl6pPr lvl="5" rtl="0">
              <a:lnSpc>
                <a:spcPct val="90000"/>
              </a:lnSpc>
              <a:spcBef>
                <a:spcPts val="1600"/>
              </a:spcBef>
              <a:spcAft>
                <a:spcPts val="0"/>
              </a:spcAft>
              <a:buNone/>
              <a:defRPr sz="2000" b="1">
                <a:solidFill>
                  <a:schemeClr val="dk2"/>
                </a:solidFill>
                <a:latin typeface="Google Sans"/>
                <a:ea typeface="Google Sans"/>
                <a:cs typeface="Google Sans"/>
                <a:sym typeface="Google Sans"/>
              </a:defRPr>
            </a:lvl6pPr>
            <a:lvl7pPr lvl="6" rtl="0">
              <a:lnSpc>
                <a:spcPct val="90000"/>
              </a:lnSpc>
              <a:spcBef>
                <a:spcPts val="1600"/>
              </a:spcBef>
              <a:spcAft>
                <a:spcPts val="0"/>
              </a:spcAft>
              <a:buNone/>
              <a:defRPr sz="2000" b="1">
                <a:solidFill>
                  <a:schemeClr val="dk2"/>
                </a:solidFill>
                <a:latin typeface="Google Sans"/>
                <a:ea typeface="Google Sans"/>
                <a:cs typeface="Google Sans"/>
                <a:sym typeface="Google Sans"/>
              </a:defRPr>
            </a:lvl7pPr>
            <a:lvl8pPr lvl="7" rtl="0">
              <a:lnSpc>
                <a:spcPct val="90000"/>
              </a:lnSpc>
              <a:spcBef>
                <a:spcPts val="1600"/>
              </a:spcBef>
              <a:spcAft>
                <a:spcPts val="0"/>
              </a:spcAft>
              <a:buNone/>
              <a:defRPr sz="2000" b="1">
                <a:solidFill>
                  <a:schemeClr val="dk2"/>
                </a:solidFill>
                <a:latin typeface="Google Sans"/>
                <a:ea typeface="Google Sans"/>
                <a:cs typeface="Google Sans"/>
                <a:sym typeface="Google Sans"/>
              </a:defRPr>
            </a:lvl8pPr>
            <a:lvl9pPr lvl="8" rtl="0">
              <a:lnSpc>
                <a:spcPct val="90000"/>
              </a:lnSpc>
              <a:spcBef>
                <a:spcPts val="1600"/>
              </a:spcBef>
              <a:spcAft>
                <a:spcPts val="1600"/>
              </a:spcAft>
              <a:buNone/>
              <a:defRPr sz="2000" b="1">
                <a:solidFill>
                  <a:schemeClr val="dk2"/>
                </a:solidFill>
                <a:latin typeface="Google Sans"/>
                <a:ea typeface="Google Sans"/>
                <a:cs typeface="Google Sans"/>
                <a:sym typeface="Google Sans"/>
              </a:defRPr>
            </a:lvl9pPr>
          </a:lstStyle>
          <a:p>
            <a:endParaRPr/>
          </a:p>
        </p:txBody>
      </p:sp>
      <p:sp>
        <p:nvSpPr>
          <p:cNvPr id="120" name="Google Shape;120;p19"/>
          <p:cNvSpPr txBox="1">
            <a:spLocks noGrp="1"/>
          </p:cNvSpPr>
          <p:nvPr>
            <p:ph type="subTitle" idx="2"/>
          </p:nvPr>
        </p:nvSpPr>
        <p:spPr>
          <a:xfrm>
            <a:off x="6255697" y="1432338"/>
            <a:ext cx="25242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2000" b="1">
                <a:solidFill>
                  <a:schemeClr val="dk2"/>
                </a:solidFill>
                <a:latin typeface="Google Sans"/>
                <a:ea typeface="Google Sans"/>
                <a:cs typeface="Google Sans"/>
                <a:sym typeface="Google Sans"/>
              </a:defRPr>
            </a:lvl1pPr>
            <a:lvl2pPr lvl="1" rtl="0">
              <a:lnSpc>
                <a:spcPct val="90000"/>
              </a:lnSpc>
              <a:spcBef>
                <a:spcPts val="1600"/>
              </a:spcBef>
              <a:spcAft>
                <a:spcPts val="0"/>
              </a:spcAft>
              <a:buNone/>
              <a:defRPr sz="2000" b="1">
                <a:solidFill>
                  <a:schemeClr val="dk2"/>
                </a:solidFill>
                <a:latin typeface="Google Sans"/>
                <a:ea typeface="Google Sans"/>
                <a:cs typeface="Google Sans"/>
                <a:sym typeface="Google Sans"/>
              </a:defRPr>
            </a:lvl2pPr>
            <a:lvl3pPr lvl="2" rtl="0">
              <a:lnSpc>
                <a:spcPct val="90000"/>
              </a:lnSpc>
              <a:spcBef>
                <a:spcPts val="1600"/>
              </a:spcBef>
              <a:spcAft>
                <a:spcPts val="0"/>
              </a:spcAft>
              <a:buNone/>
              <a:defRPr sz="2000" b="1">
                <a:solidFill>
                  <a:schemeClr val="dk2"/>
                </a:solidFill>
                <a:latin typeface="Google Sans"/>
                <a:ea typeface="Google Sans"/>
                <a:cs typeface="Google Sans"/>
                <a:sym typeface="Google Sans"/>
              </a:defRPr>
            </a:lvl3pPr>
            <a:lvl4pPr lvl="3" rtl="0">
              <a:lnSpc>
                <a:spcPct val="90000"/>
              </a:lnSpc>
              <a:spcBef>
                <a:spcPts val="1600"/>
              </a:spcBef>
              <a:spcAft>
                <a:spcPts val="0"/>
              </a:spcAft>
              <a:buNone/>
              <a:defRPr sz="2000" b="1">
                <a:solidFill>
                  <a:schemeClr val="dk2"/>
                </a:solidFill>
                <a:latin typeface="Google Sans"/>
                <a:ea typeface="Google Sans"/>
                <a:cs typeface="Google Sans"/>
                <a:sym typeface="Google Sans"/>
              </a:defRPr>
            </a:lvl4pPr>
            <a:lvl5pPr lvl="4" rtl="0">
              <a:lnSpc>
                <a:spcPct val="90000"/>
              </a:lnSpc>
              <a:spcBef>
                <a:spcPts val="1600"/>
              </a:spcBef>
              <a:spcAft>
                <a:spcPts val="0"/>
              </a:spcAft>
              <a:buNone/>
              <a:defRPr sz="2000" b="1">
                <a:solidFill>
                  <a:schemeClr val="dk2"/>
                </a:solidFill>
                <a:latin typeface="Google Sans"/>
                <a:ea typeface="Google Sans"/>
                <a:cs typeface="Google Sans"/>
                <a:sym typeface="Google Sans"/>
              </a:defRPr>
            </a:lvl5pPr>
            <a:lvl6pPr lvl="5" rtl="0">
              <a:lnSpc>
                <a:spcPct val="90000"/>
              </a:lnSpc>
              <a:spcBef>
                <a:spcPts val="1600"/>
              </a:spcBef>
              <a:spcAft>
                <a:spcPts val="0"/>
              </a:spcAft>
              <a:buNone/>
              <a:defRPr sz="2000" b="1">
                <a:solidFill>
                  <a:schemeClr val="dk2"/>
                </a:solidFill>
                <a:latin typeface="Google Sans"/>
                <a:ea typeface="Google Sans"/>
                <a:cs typeface="Google Sans"/>
                <a:sym typeface="Google Sans"/>
              </a:defRPr>
            </a:lvl6pPr>
            <a:lvl7pPr lvl="6" rtl="0">
              <a:lnSpc>
                <a:spcPct val="90000"/>
              </a:lnSpc>
              <a:spcBef>
                <a:spcPts val="1600"/>
              </a:spcBef>
              <a:spcAft>
                <a:spcPts val="0"/>
              </a:spcAft>
              <a:buNone/>
              <a:defRPr sz="2000" b="1">
                <a:solidFill>
                  <a:schemeClr val="dk2"/>
                </a:solidFill>
                <a:latin typeface="Google Sans"/>
                <a:ea typeface="Google Sans"/>
                <a:cs typeface="Google Sans"/>
                <a:sym typeface="Google Sans"/>
              </a:defRPr>
            </a:lvl7pPr>
            <a:lvl8pPr lvl="7" rtl="0">
              <a:lnSpc>
                <a:spcPct val="90000"/>
              </a:lnSpc>
              <a:spcBef>
                <a:spcPts val="1600"/>
              </a:spcBef>
              <a:spcAft>
                <a:spcPts val="0"/>
              </a:spcAft>
              <a:buNone/>
              <a:defRPr sz="2000" b="1">
                <a:solidFill>
                  <a:schemeClr val="dk2"/>
                </a:solidFill>
                <a:latin typeface="Google Sans"/>
                <a:ea typeface="Google Sans"/>
                <a:cs typeface="Google Sans"/>
                <a:sym typeface="Google Sans"/>
              </a:defRPr>
            </a:lvl8pPr>
            <a:lvl9pPr lvl="8" rtl="0">
              <a:lnSpc>
                <a:spcPct val="90000"/>
              </a:lnSpc>
              <a:spcBef>
                <a:spcPts val="1600"/>
              </a:spcBef>
              <a:spcAft>
                <a:spcPts val="1600"/>
              </a:spcAft>
              <a:buNone/>
              <a:defRPr sz="2000" b="1">
                <a:solidFill>
                  <a:schemeClr val="dk2"/>
                </a:solidFill>
                <a:latin typeface="Google Sans"/>
                <a:ea typeface="Google Sans"/>
                <a:cs typeface="Google Sans"/>
                <a:sym typeface="Google Sans"/>
              </a:defRPr>
            </a:lvl9pPr>
          </a:lstStyle>
          <a:p>
            <a:endParaRPr/>
          </a:p>
        </p:txBody>
      </p:sp>
      <p:sp>
        <p:nvSpPr>
          <p:cNvPr id="121" name="Google Shape;121;p19"/>
          <p:cNvSpPr txBox="1">
            <a:spLocks noGrp="1"/>
          </p:cNvSpPr>
          <p:nvPr>
            <p:ph type="subTitle" idx="3"/>
          </p:nvPr>
        </p:nvSpPr>
        <p:spPr>
          <a:xfrm>
            <a:off x="481161" y="1462913"/>
            <a:ext cx="25242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2000" b="1">
                <a:solidFill>
                  <a:schemeClr val="dk2"/>
                </a:solidFill>
                <a:latin typeface="Google Sans"/>
                <a:ea typeface="Google Sans"/>
                <a:cs typeface="Google Sans"/>
                <a:sym typeface="Google Sans"/>
              </a:defRPr>
            </a:lvl1pPr>
            <a:lvl2pPr lvl="1" rtl="0">
              <a:lnSpc>
                <a:spcPct val="90000"/>
              </a:lnSpc>
              <a:spcBef>
                <a:spcPts val="1600"/>
              </a:spcBef>
              <a:spcAft>
                <a:spcPts val="0"/>
              </a:spcAft>
              <a:buNone/>
              <a:defRPr sz="2000" b="1">
                <a:solidFill>
                  <a:schemeClr val="dk2"/>
                </a:solidFill>
                <a:latin typeface="Google Sans"/>
                <a:ea typeface="Google Sans"/>
                <a:cs typeface="Google Sans"/>
                <a:sym typeface="Google Sans"/>
              </a:defRPr>
            </a:lvl2pPr>
            <a:lvl3pPr lvl="2" rtl="0">
              <a:lnSpc>
                <a:spcPct val="90000"/>
              </a:lnSpc>
              <a:spcBef>
                <a:spcPts val="1600"/>
              </a:spcBef>
              <a:spcAft>
                <a:spcPts val="0"/>
              </a:spcAft>
              <a:buNone/>
              <a:defRPr sz="2000" b="1">
                <a:solidFill>
                  <a:schemeClr val="dk2"/>
                </a:solidFill>
                <a:latin typeface="Google Sans"/>
                <a:ea typeface="Google Sans"/>
                <a:cs typeface="Google Sans"/>
                <a:sym typeface="Google Sans"/>
              </a:defRPr>
            </a:lvl3pPr>
            <a:lvl4pPr lvl="3" rtl="0">
              <a:lnSpc>
                <a:spcPct val="90000"/>
              </a:lnSpc>
              <a:spcBef>
                <a:spcPts val="1600"/>
              </a:spcBef>
              <a:spcAft>
                <a:spcPts val="0"/>
              </a:spcAft>
              <a:buNone/>
              <a:defRPr sz="2000" b="1">
                <a:solidFill>
                  <a:schemeClr val="dk2"/>
                </a:solidFill>
                <a:latin typeface="Google Sans"/>
                <a:ea typeface="Google Sans"/>
                <a:cs typeface="Google Sans"/>
                <a:sym typeface="Google Sans"/>
              </a:defRPr>
            </a:lvl4pPr>
            <a:lvl5pPr lvl="4" rtl="0">
              <a:lnSpc>
                <a:spcPct val="90000"/>
              </a:lnSpc>
              <a:spcBef>
                <a:spcPts val="1600"/>
              </a:spcBef>
              <a:spcAft>
                <a:spcPts val="0"/>
              </a:spcAft>
              <a:buNone/>
              <a:defRPr sz="2000" b="1">
                <a:solidFill>
                  <a:schemeClr val="dk2"/>
                </a:solidFill>
                <a:latin typeface="Google Sans"/>
                <a:ea typeface="Google Sans"/>
                <a:cs typeface="Google Sans"/>
                <a:sym typeface="Google Sans"/>
              </a:defRPr>
            </a:lvl5pPr>
            <a:lvl6pPr lvl="5" rtl="0">
              <a:lnSpc>
                <a:spcPct val="90000"/>
              </a:lnSpc>
              <a:spcBef>
                <a:spcPts val="1600"/>
              </a:spcBef>
              <a:spcAft>
                <a:spcPts val="0"/>
              </a:spcAft>
              <a:buNone/>
              <a:defRPr sz="2000" b="1">
                <a:solidFill>
                  <a:schemeClr val="dk2"/>
                </a:solidFill>
                <a:latin typeface="Google Sans"/>
                <a:ea typeface="Google Sans"/>
                <a:cs typeface="Google Sans"/>
                <a:sym typeface="Google Sans"/>
              </a:defRPr>
            </a:lvl6pPr>
            <a:lvl7pPr lvl="6" rtl="0">
              <a:lnSpc>
                <a:spcPct val="90000"/>
              </a:lnSpc>
              <a:spcBef>
                <a:spcPts val="1600"/>
              </a:spcBef>
              <a:spcAft>
                <a:spcPts val="0"/>
              </a:spcAft>
              <a:buNone/>
              <a:defRPr sz="2000" b="1">
                <a:solidFill>
                  <a:schemeClr val="dk2"/>
                </a:solidFill>
                <a:latin typeface="Google Sans"/>
                <a:ea typeface="Google Sans"/>
                <a:cs typeface="Google Sans"/>
                <a:sym typeface="Google Sans"/>
              </a:defRPr>
            </a:lvl7pPr>
            <a:lvl8pPr lvl="7" rtl="0">
              <a:lnSpc>
                <a:spcPct val="90000"/>
              </a:lnSpc>
              <a:spcBef>
                <a:spcPts val="1600"/>
              </a:spcBef>
              <a:spcAft>
                <a:spcPts val="0"/>
              </a:spcAft>
              <a:buNone/>
              <a:defRPr sz="2000" b="1">
                <a:solidFill>
                  <a:schemeClr val="dk2"/>
                </a:solidFill>
                <a:latin typeface="Google Sans"/>
                <a:ea typeface="Google Sans"/>
                <a:cs typeface="Google Sans"/>
                <a:sym typeface="Google Sans"/>
              </a:defRPr>
            </a:lvl8pPr>
            <a:lvl9pPr lvl="8" rtl="0">
              <a:lnSpc>
                <a:spcPct val="90000"/>
              </a:lnSpc>
              <a:spcBef>
                <a:spcPts val="1600"/>
              </a:spcBef>
              <a:spcAft>
                <a:spcPts val="1600"/>
              </a:spcAft>
              <a:buNone/>
              <a:defRPr sz="2000" b="1">
                <a:solidFill>
                  <a:schemeClr val="dk2"/>
                </a:solidFill>
                <a:latin typeface="Google Sans"/>
                <a:ea typeface="Google Sans"/>
                <a:cs typeface="Google Sans"/>
                <a:sym typeface="Google Sans"/>
              </a:defRPr>
            </a:lvl9pPr>
          </a:lstStyle>
          <a:p>
            <a:endParaRPr/>
          </a:p>
        </p:txBody>
      </p:sp>
      <p:sp>
        <p:nvSpPr>
          <p:cNvPr id="122" name="Google Shape;122;p19"/>
          <p:cNvSpPr txBox="1">
            <a:spLocks noGrp="1"/>
          </p:cNvSpPr>
          <p:nvPr>
            <p:ph type="subTitle" idx="4"/>
          </p:nvPr>
        </p:nvSpPr>
        <p:spPr>
          <a:xfrm>
            <a:off x="475892" y="2432910"/>
            <a:ext cx="23475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900">
                <a:solidFill>
                  <a:schemeClr val="dk2"/>
                </a:solidFill>
                <a:latin typeface="Roboto"/>
                <a:ea typeface="Roboto"/>
                <a:cs typeface="Roboto"/>
                <a:sym typeface="Roboto"/>
              </a:defRPr>
            </a:lvl1pPr>
            <a:lvl2pPr lvl="1" rtl="0">
              <a:lnSpc>
                <a:spcPct val="90000"/>
              </a:lnSpc>
              <a:spcBef>
                <a:spcPts val="1600"/>
              </a:spcBef>
              <a:spcAft>
                <a:spcPts val="0"/>
              </a:spcAft>
              <a:buNone/>
              <a:defRPr sz="900">
                <a:solidFill>
                  <a:schemeClr val="dk2"/>
                </a:solidFill>
                <a:latin typeface="Roboto"/>
                <a:ea typeface="Roboto"/>
                <a:cs typeface="Roboto"/>
                <a:sym typeface="Roboto"/>
              </a:defRPr>
            </a:lvl2pPr>
            <a:lvl3pPr lvl="2" rtl="0">
              <a:lnSpc>
                <a:spcPct val="90000"/>
              </a:lnSpc>
              <a:spcBef>
                <a:spcPts val="1600"/>
              </a:spcBef>
              <a:spcAft>
                <a:spcPts val="0"/>
              </a:spcAft>
              <a:buNone/>
              <a:defRPr sz="900">
                <a:solidFill>
                  <a:schemeClr val="dk2"/>
                </a:solidFill>
                <a:latin typeface="Roboto"/>
                <a:ea typeface="Roboto"/>
                <a:cs typeface="Roboto"/>
                <a:sym typeface="Roboto"/>
              </a:defRPr>
            </a:lvl3pPr>
            <a:lvl4pPr lvl="3" rtl="0">
              <a:lnSpc>
                <a:spcPct val="90000"/>
              </a:lnSpc>
              <a:spcBef>
                <a:spcPts val="1600"/>
              </a:spcBef>
              <a:spcAft>
                <a:spcPts val="0"/>
              </a:spcAft>
              <a:buNone/>
              <a:defRPr sz="900">
                <a:solidFill>
                  <a:schemeClr val="dk2"/>
                </a:solidFill>
                <a:latin typeface="Roboto"/>
                <a:ea typeface="Roboto"/>
                <a:cs typeface="Roboto"/>
                <a:sym typeface="Roboto"/>
              </a:defRPr>
            </a:lvl4pPr>
            <a:lvl5pPr lvl="4" rtl="0">
              <a:lnSpc>
                <a:spcPct val="90000"/>
              </a:lnSpc>
              <a:spcBef>
                <a:spcPts val="1600"/>
              </a:spcBef>
              <a:spcAft>
                <a:spcPts val="0"/>
              </a:spcAft>
              <a:buNone/>
              <a:defRPr sz="900">
                <a:solidFill>
                  <a:schemeClr val="dk2"/>
                </a:solidFill>
                <a:latin typeface="Roboto"/>
                <a:ea typeface="Roboto"/>
                <a:cs typeface="Roboto"/>
                <a:sym typeface="Roboto"/>
              </a:defRPr>
            </a:lvl5pPr>
            <a:lvl6pPr lvl="5" rtl="0">
              <a:lnSpc>
                <a:spcPct val="90000"/>
              </a:lnSpc>
              <a:spcBef>
                <a:spcPts val="1600"/>
              </a:spcBef>
              <a:spcAft>
                <a:spcPts val="0"/>
              </a:spcAft>
              <a:buNone/>
              <a:defRPr sz="900">
                <a:solidFill>
                  <a:schemeClr val="dk2"/>
                </a:solidFill>
                <a:latin typeface="Roboto"/>
                <a:ea typeface="Roboto"/>
                <a:cs typeface="Roboto"/>
                <a:sym typeface="Roboto"/>
              </a:defRPr>
            </a:lvl6pPr>
            <a:lvl7pPr lvl="6" rtl="0">
              <a:lnSpc>
                <a:spcPct val="90000"/>
              </a:lnSpc>
              <a:spcBef>
                <a:spcPts val="1600"/>
              </a:spcBef>
              <a:spcAft>
                <a:spcPts val="0"/>
              </a:spcAft>
              <a:buNone/>
              <a:defRPr sz="900">
                <a:solidFill>
                  <a:schemeClr val="dk2"/>
                </a:solidFill>
                <a:latin typeface="Roboto"/>
                <a:ea typeface="Roboto"/>
                <a:cs typeface="Roboto"/>
                <a:sym typeface="Roboto"/>
              </a:defRPr>
            </a:lvl7pPr>
            <a:lvl8pPr lvl="7" rtl="0">
              <a:lnSpc>
                <a:spcPct val="90000"/>
              </a:lnSpc>
              <a:spcBef>
                <a:spcPts val="1600"/>
              </a:spcBef>
              <a:spcAft>
                <a:spcPts val="0"/>
              </a:spcAft>
              <a:buNone/>
              <a:defRPr sz="900">
                <a:solidFill>
                  <a:schemeClr val="dk2"/>
                </a:solidFill>
                <a:latin typeface="Roboto"/>
                <a:ea typeface="Roboto"/>
                <a:cs typeface="Roboto"/>
                <a:sym typeface="Roboto"/>
              </a:defRPr>
            </a:lvl8pPr>
            <a:lvl9pPr lvl="8" rtl="0">
              <a:lnSpc>
                <a:spcPct val="90000"/>
              </a:lnSpc>
              <a:spcBef>
                <a:spcPts val="1600"/>
              </a:spcBef>
              <a:spcAft>
                <a:spcPts val="1600"/>
              </a:spcAft>
              <a:buNone/>
              <a:defRPr sz="900">
                <a:solidFill>
                  <a:schemeClr val="dk2"/>
                </a:solidFill>
                <a:latin typeface="Roboto"/>
                <a:ea typeface="Roboto"/>
                <a:cs typeface="Roboto"/>
                <a:sym typeface="Roboto"/>
              </a:defRPr>
            </a:lvl9pPr>
          </a:lstStyle>
          <a:p>
            <a:endParaRPr/>
          </a:p>
        </p:txBody>
      </p:sp>
      <p:sp>
        <p:nvSpPr>
          <p:cNvPr id="123" name="Google Shape;123;p19"/>
          <p:cNvSpPr txBox="1">
            <a:spLocks noGrp="1"/>
          </p:cNvSpPr>
          <p:nvPr>
            <p:ph type="subTitle" idx="5"/>
          </p:nvPr>
        </p:nvSpPr>
        <p:spPr>
          <a:xfrm>
            <a:off x="3379032" y="2432910"/>
            <a:ext cx="23475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900">
                <a:solidFill>
                  <a:schemeClr val="dk2"/>
                </a:solidFill>
                <a:latin typeface="Roboto"/>
                <a:ea typeface="Roboto"/>
                <a:cs typeface="Roboto"/>
                <a:sym typeface="Roboto"/>
              </a:defRPr>
            </a:lvl1pPr>
            <a:lvl2pPr lvl="1" rtl="0">
              <a:lnSpc>
                <a:spcPct val="90000"/>
              </a:lnSpc>
              <a:spcBef>
                <a:spcPts val="1600"/>
              </a:spcBef>
              <a:spcAft>
                <a:spcPts val="0"/>
              </a:spcAft>
              <a:buNone/>
              <a:defRPr sz="900">
                <a:solidFill>
                  <a:schemeClr val="dk2"/>
                </a:solidFill>
                <a:latin typeface="Roboto"/>
                <a:ea typeface="Roboto"/>
                <a:cs typeface="Roboto"/>
                <a:sym typeface="Roboto"/>
              </a:defRPr>
            </a:lvl2pPr>
            <a:lvl3pPr lvl="2" rtl="0">
              <a:lnSpc>
                <a:spcPct val="90000"/>
              </a:lnSpc>
              <a:spcBef>
                <a:spcPts val="1600"/>
              </a:spcBef>
              <a:spcAft>
                <a:spcPts val="0"/>
              </a:spcAft>
              <a:buNone/>
              <a:defRPr sz="900">
                <a:solidFill>
                  <a:schemeClr val="dk2"/>
                </a:solidFill>
                <a:latin typeface="Roboto"/>
                <a:ea typeface="Roboto"/>
                <a:cs typeface="Roboto"/>
                <a:sym typeface="Roboto"/>
              </a:defRPr>
            </a:lvl3pPr>
            <a:lvl4pPr lvl="3" rtl="0">
              <a:lnSpc>
                <a:spcPct val="90000"/>
              </a:lnSpc>
              <a:spcBef>
                <a:spcPts val="1600"/>
              </a:spcBef>
              <a:spcAft>
                <a:spcPts val="0"/>
              </a:spcAft>
              <a:buNone/>
              <a:defRPr sz="900">
                <a:solidFill>
                  <a:schemeClr val="dk2"/>
                </a:solidFill>
                <a:latin typeface="Roboto"/>
                <a:ea typeface="Roboto"/>
                <a:cs typeface="Roboto"/>
                <a:sym typeface="Roboto"/>
              </a:defRPr>
            </a:lvl4pPr>
            <a:lvl5pPr lvl="4" rtl="0">
              <a:lnSpc>
                <a:spcPct val="90000"/>
              </a:lnSpc>
              <a:spcBef>
                <a:spcPts val="1600"/>
              </a:spcBef>
              <a:spcAft>
                <a:spcPts val="0"/>
              </a:spcAft>
              <a:buNone/>
              <a:defRPr sz="900">
                <a:solidFill>
                  <a:schemeClr val="dk2"/>
                </a:solidFill>
                <a:latin typeface="Roboto"/>
                <a:ea typeface="Roboto"/>
                <a:cs typeface="Roboto"/>
                <a:sym typeface="Roboto"/>
              </a:defRPr>
            </a:lvl5pPr>
            <a:lvl6pPr lvl="5" rtl="0">
              <a:lnSpc>
                <a:spcPct val="90000"/>
              </a:lnSpc>
              <a:spcBef>
                <a:spcPts val="1600"/>
              </a:spcBef>
              <a:spcAft>
                <a:spcPts val="0"/>
              </a:spcAft>
              <a:buNone/>
              <a:defRPr sz="900">
                <a:solidFill>
                  <a:schemeClr val="dk2"/>
                </a:solidFill>
                <a:latin typeface="Roboto"/>
                <a:ea typeface="Roboto"/>
                <a:cs typeface="Roboto"/>
                <a:sym typeface="Roboto"/>
              </a:defRPr>
            </a:lvl6pPr>
            <a:lvl7pPr lvl="6" rtl="0">
              <a:lnSpc>
                <a:spcPct val="90000"/>
              </a:lnSpc>
              <a:spcBef>
                <a:spcPts val="1600"/>
              </a:spcBef>
              <a:spcAft>
                <a:spcPts val="0"/>
              </a:spcAft>
              <a:buNone/>
              <a:defRPr sz="900">
                <a:solidFill>
                  <a:schemeClr val="dk2"/>
                </a:solidFill>
                <a:latin typeface="Roboto"/>
                <a:ea typeface="Roboto"/>
                <a:cs typeface="Roboto"/>
                <a:sym typeface="Roboto"/>
              </a:defRPr>
            </a:lvl7pPr>
            <a:lvl8pPr lvl="7" rtl="0">
              <a:lnSpc>
                <a:spcPct val="90000"/>
              </a:lnSpc>
              <a:spcBef>
                <a:spcPts val="1600"/>
              </a:spcBef>
              <a:spcAft>
                <a:spcPts val="0"/>
              </a:spcAft>
              <a:buNone/>
              <a:defRPr sz="900">
                <a:solidFill>
                  <a:schemeClr val="dk2"/>
                </a:solidFill>
                <a:latin typeface="Roboto"/>
                <a:ea typeface="Roboto"/>
                <a:cs typeface="Roboto"/>
                <a:sym typeface="Roboto"/>
              </a:defRPr>
            </a:lvl8pPr>
            <a:lvl9pPr lvl="8" rtl="0">
              <a:lnSpc>
                <a:spcPct val="90000"/>
              </a:lnSpc>
              <a:spcBef>
                <a:spcPts val="1600"/>
              </a:spcBef>
              <a:spcAft>
                <a:spcPts val="1600"/>
              </a:spcAft>
              <a:buNone/>
              <a:defRPr sz="900">
                <a:solidFill>
                  <a:schemeClr val="dk2"/>
                </a:solidFill>
                <a:latin typeface="Roboto"/>
                <a:ea typeface="Roboto"/>
                <a:cs typeface="Roboto"/>
                <a:sym typeface="Roboto"/>
              </a:defRPr>
            </a:lvl9pPr>
          </a:lstStyle>
          <a:p>
            <a:endParaRPr/>
          </a:p>
        </p:txBody>
      </p:sp>
      <p:sp>
        <p:nvSpPr>
          <p:cNvPr id="124" name="Google Shape;124;p19"/>
          <p:cNvSpPr txBox="1">
            <a:spLocks noGrp="1"/>
          </p:cNvSpPr>
          <p:nvPr>
            <p:ph type="subTitle" idx="6"/>
          </p:nvPr>
        </p:nvSpPr>
        <p:spPr>
          <a:xfrm>
            <a:off x="6261405" y="2432910"/>
            <a:ext cx="23475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900">
                <a:solidFill>
                  <a:schemeClr val="dk2"/>
                </a:solidFill>
                <a:latin typeface="Roboto"/>
                <a:ea typeface="Roboto"/>
                <a:cs typeface="Roboto"/>
                <a:sym typeface="Roboto"/>
              </a:defRPr>
            </a:lvl1pPr>
            <a:lvl2pPr lvl="1" rtl="0">
              <a:lnSpc>
                <a:spcPct val="90000"/>
              </a:lnSpc>
              <a:spcBef>
                <a:spcPts val="1600"/>
              </a:spcBef>
              <a:spcAft>
                <a:spcPts val="0"/>
              </a:spcAft>
              <a:buNone/>
              <a:defRPr sz="900">
                <a:solidFill>
                  <a:schemeClr val="dk2"/>
                </a:solidFill>
                <a:latin typeface="Roboto"/>
                <a:ea typeface="Roboto"/>
                <a:cs typeface="Roboto"/>
                <a:sym typeface="Roboto"/>
              </a:defRPr>
            </a:lvl2pPr>
            <a:lvl3pPr lvl="2" rtl="0">
              <a:lnSpc>
                <a:spcPct val="90000"/>
              </a:lnSpc>
              <a:spcBef>
                <a:spcPts val="1600"/>
              </a:spcBef>
              <a:spcAft>
                <a:spcPts val="0"/>
              </a:spcAft>
              <a:buNone/>
              <a:defRPr sz="900">
                <a:solidFill>
                  <a:schemeClr val="dk2"/>
                </a:solidFill>
                <a:latin typeface="Roboto"/>
                <a:ea typeface="Roboto"/>
                <a:cs typeface="Roboto"/>
                <a:sym typeface="Roboto"/>
              </a:defRPr>
            </a:lvl3pPr>
            <a:lvl4pPr lvl="3" rtl="0">
              <a:lnSpc>
                <a:spcPct val="90000"/>
              </a:lnSpc>
              <a:spcBef>
                <a:spcPts val="1600"/>
              </a:spcBef>
              <a:spcAft>
                <a:spcPts val="0"/>
              </a:spcAft>
              <a:buNone/>
              <a:defRPr sz="900">
                <a:solidFill>
                  <a:schemeClr val="dk2"/>
                </a:solidFill>
                <a:latin typeface="Roboto"/>
                <a:ea typeface="Roboto"/>
                <a:cs typeface="Roboto"/>
                <a:sym typeface="Roboto"/>
              </a:defRPr>
            </a:lvl4pPr>
            <a:lvl5pPr lvl="4" rtl="0">
              <a:lnSpc>
                <a:spcPct val="90000"/>
              </a:lnSpc>
              <a:spcBef>
                <a:spcPts val="1600"/>
              </a:spcBef>
              <a:spcAft>
                <a:spcPts val="0"/>
              </a:spcAft>
              <a:buNone/>
              <a:defRPr sz="900">
                <a:solidFill>
                  <a:schemeClr val="dk2"/>
                </a:solidFill>
                <a:latin typeface="Roboto"/>
                <a:ea typeface="Roboto"/>
                <a:cs typeface="Roboto"/>
                <a:sym typeface="Roboto"/>
              </a:defRPr>
            </a:lvl5pPr>
            <a:lvl6pPr lvl="5" rtl="0">
              <a:lnSpc>
                <a:spcPct val="90000"/>
              </a:lnSpc>
              <a:spcBef>
                <a:spcPts val="1600"/>
              </a:spcBef>
              <a:spcAft>
                <a:spcPts val="0"/>
              </a:spcAft>
              <a:buNone/>
              <a:defRPr sz="900">
                <a:solidFill>
                  <a:schemeClr val="dk2"/>
                </a:solidFill>
                <a:latin typeface="Roboto"/>
                <a:ea typeface="Roboto"/>
                <a:cs typeface="Roboto"/>
                <a:sym typeface="Roboto"/>
              </a:defRPr>
            </a:lvl6pPr>
            <a:lvl7pPr lvl="6" rtl="0">
              <a:lnSpc>
                <a:spcPct val="90000"/>
              </a:lnSpc>
              <a:spcBef>
                <a:spcPts val="1600"/>
              </a:spcBef>
              <a:spcAft>
                <a:spcPts val="0"/>
              </a:spcAft>
              <a:buNone/>
              <a:defRPr sz="900">
                <a:solidFill>
                  <a:schemeClr val="dk2"/>
                </a:solidFill>
                <a:latin typeface="Roboto"/>
                <a:ea typeface="Roboto"/>
                <a:cs typeface="Roboto"/>
                <a:sym typeface="Roboto"/>
              </a:defRPr>
            </a:lvl7pPr>
            <a:lvl8pPr lvl="7" rtl="0">
              <a:lnSpc>
                <a:spcPct val="90000"/>
              </a:lnSpc>
              <a:spcBef>
                <a:spcPts val="1600"/>
              </a:spcBef>
              <a:spcAft>
                <a:spcPts val="0"/>
              </a:spcAft>
              <a:buNone/>
              <a:defRPr sz="900">
                <a:solidFill>
                  <a:schemeClr val="dk2"/>
                </a:solidFill>
                <a:latin typeface="Roboto"/>
                <a:ea typeface="Roboto"/>
                <a:cs typeface="Roboto"/>
                <a:sym typeface="Roboto"/>
              </a:defRPr>
            </a:lvl8pPr>
            <a:lvl9pPr lvl="8" rtl="0">
              <a:lnSpc>
                <a:spcPct val="90000"/>
              </a:lnSpc>
              <a:spcBef>
                <a:spcPts val="1600"/>
              </a:spcBef>
              <a:spcAft>
                <a:spcPts val="1600"/>
              </a:spcAft>
              <a:buNone/>
              <a:defRPr sz="900">
                <a:solidFill>
                  <a:schemeClr val="dk2"/>
                </a:solidFill>
                <a:latin typeface="Roboto"/>
                <a:ea typeface="Roboto"/>
                <a:cs typeface="Roboto"/>
                <a:sym typeface="Roboto"/>
              </a:defRPr>
            </a:lvl9pPr>
          </a:lstStyle>
          <a:p>
            <a:endParaRPr/>
          </a:p>
        </p:txBody>
      </p:sp>
      <p:cxnSp>
        <p:nvCxnSpPr>
          <p:cNvPr id="125" name="Google Shape;125;p19"/>
          <p:cNvCxnSpPr/>
          <p:nvPr/>
        </p:nvCxnSpPr>
        <p:spPr>
          <a:xfrm>
            <a:off x="5955750" y="1170450"/>
            <a:ext cx="0" cy="2816100"/>
          </a:xfrm>
          <a:prstGeom prst="straightConnector1">
            <a:avLst/>
          </a:prstGeom>
          <a:noFill/>
          <a:ln w="9525" cap="flat" cmpd="sng">
            <a:solidFill>
              <a:srgbClr val="999999"/>
            </a:solidFill>
            <a:prstDash val="solid"/>
            <a:round/>
            <a:headEnd type="none" w="med" len="med"/>
            <a:tailEnd type="none" w="med" len="med"/>
          </a:ln>
        </p:spPr>
      </p:cxnSp>
      <p:sp>
        <p:nvSpPr>
          <p:cNvPr id="126" name="Google Shape;126;p19"/>
          <p:cNvSpPr txBox="1">
            <a:spLocks noGrp="1"/>
          </p:cNvSpPr>
          <p:nvPr>
            <p:ph type="subTitle" idx="7"/>
          </p:nvPr>
        </p:nvSpPr>
        <p:spPr>
          <a:xfrm>
            <a:off x="1490477" y="4556698"/>
            <a:ext cx="7160700" cy="2073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600" i="1">
                <a:latin typeface="Roboto Medium"/>
                <a:ea typeface="Roboto Medium"/>
                <a:cs typeface="Roboto Medium"/>
                <a:sym typeface="Roboto Medium"/>
              </a:defRPr>
            </a:lvl1pPr>
            <a:lvl2pPr lvl="1" rtl="0">
              <a:spcBef>
                <a:spcPts val="1600"/>
              </a:spcBef>
              <a:spcAft>
                <a:spcPts val="0"/>
              </a:spcAft>
              <a:buNone/>
              <a:defRPr sz="600" i="1">
                <a:latin typeface="Roboto"/>
                <a:ea typeface="Roboto"/>
                <a:cs typeface="Roboto"/>
                <a:sym typeface="Roboto"/>
              </a:defRPr>
            </a:lvl2pPr>
            <a:lvl3pPr lvl="2" rtl="0">
              <a:spcBef>
                <a:spcPts val="1600"/>
              </a:spcBef>
              <a:spcAft>
                <a:spcPts val="0"/>
              </a:spcAft>
              <a:buNone/>
              <a:defRPr sz="600" i="1">
                <a:latin typeface="Roboto"/>
                <a:ea typeface="Roboto"/>
                <a:cs typeface="Roboto"/>
                <a:sym typeface="Roboto"/>
              </a:defRPr>
            </a:lvl3pPr>
            <a:lvl4pPr lvl="3" rtl="0">
              <a:spcBef>
                <a:spcPts val="1600"/>
              </a:spcBef>
              <a:spcAft>
                <a:spcPts val="0"/>
              </a:spcAft>
              <a:buNone/>
              <a:defRPr sz="600" i="1">
                <a:latin typeface="Roboto"/>
                <a:ea typeface="Roboto"/>
                <a:cs typeface="Roboto"/>
                <a:sym typeface="Roboto"/>
              </a:defRPr>
            </a:lvl4pPr>
            <a:lvl5pPr lvl="4" rtl="0">
              <a:spcBef>
                <a:spcPts val="1600"/>
              </a:spcBef>
              <a:spcAft>
                <a:spcPts val="0"/>
              </a:spcAft>
              <a:buNone/>
              <a:defRPr sz="600" i="1">
                <a:latin typeface="Roboto"/>
                <a:ea typeface="Roboto"/>
                <a:cs typeface="Roboto"/>
                <a:sym typeface="Roboto"/>
              </a:defRPr>
            </a:lvl5pPr>
            <a:lvl6pPr lvl="5" rtl="0">
              <a:spcBef>
                <a:spcPts val="1600"/>
              </a:spcBef>
              <a:spcAft>
                <a:spcPts val="0"/>
              </a:spcAft>
              <a:buNone/>
              <a:defRPr sz="600" i="1">
                <a:latin typeface="Roboto"/>
                <a:ea typeface="Roboto"/>
                <a:cs typeface="Roboto"/>
                <a:sym typeface="Roboto"/>
              </a:defRPr>
            </a:lvl6pPr>
            <a:lvl7pPr lvl="6" rtl="0">
              <a:spcBef>
                <a:spcPts val="1600"/>
              </a:spcBef>
              <a:spcAft>
                <a:spcPts val="0"/>
              </a:spcAft>
              <a:buNone/>
              <a:defRPr sz="600" i="1">
                <a:latin typeface="Roboto"/>
                <a:ea typeface="Roboto"/>
                <a:cs typeface="Roboto"/>
                <a:sym typeface="Roboto"/>
              </a:defRPr>
            </a:lvl7pPr>
            <a:lvl8pPr lvl="7" rtl="0">
              <a:spcBef>
                <a:spcPts val="1600"/>
              </a:spcBef>
              <a:spcAft>
                <a:spcPts val="0"/>
              </a:spcAft>
              <a:buNone/>
              <a:defRPr sz="600" i="1">
                <a:latin typeface="Roboto"/>
                <a:ea typeface="Roboto"/>
                <a:cs typeface="Roboto"/>
                <a:sym typeface="Roboto"/>
              </a:defRPr>
            </a:lvl8pPr>
            <a:lvl9pPr lvl="8" rtl="0">
              <a:spcBef>
                <a:spcPts val="1600"/>
              </a:spcBef>
              <a:spcAft>
                <a:spcPts val="1600"/>
              </a:spcAft>
              <a:buNone/>
              <a:defRPr sz="600" i="1">
                <a:latin typeface="Roboto"/>
                <a:ea typeface="Roboto"/>
                <a:cs typeface="Roboto"/>
                <a:sym typeface="Roboto"/>
              </a:defRPr>
            </a:lvl9pPr>
          </a:lstStyle>
          <a:p>
            <a:endParaRPr/>
          </a:p>
        </p:txBody>
      </p:sp>
      <p:pic>
        <p:nvPicPr>
          <p:cNvPr id="127" name="Google Shape;127;p19"/>
          <p:cNvPicPr preferRelativeResize="0"/>
          <p:nvPr/>
        </p:nvPicPr>
        <p:blipFill rotWithShape="1">
          <a:blip r:embed="rId2">
            <a:alphaModFix/>
          </a:blip>
          <a:srcRect l="310" r="-309"/>
          <a:stretch/>
        </p:blipFill>
        <p:spPr>
          <a:xfrm>
            <a:off x="597750" y="4666195"/>
            <a:ext cx="458724" cy="90230"/>
          </a:xfrm>
          <a:prstGeom prst="rect">
            <a:avLst/>
          </a:prstGeom>
          <a:noFill/>
          <a:ln>
            <a:noFill/>
          </a:ln>
        </p:spPr>
      </p:pic>
    </p:spTree>
  </p:cSld>
  <p:clrMapOvr>
    <a:masterClrMapping/>
  </p:clrMapOvr>
  <p:extLst>
    <p:ext uri="{DCECCB84-F9BA-43D5-87BE-67443E8EF086}">
      <p15:sldGuideLst xmlns:p15="http://schemas.microsoft.com/office/powerpoint/2012/main">
        <p15:guide id="1" pos="375">
          <p15:clr>
            <a:srgbClr val="FA7B17"/>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2 Statement slide">
  <p:cSld name="TITLE_ONLY_1">
    <p:bg>
      <p:bgPr>
        <a:solidFill>
          <a:schemeClr val="dk1"/>
        </a:solidFill>
        <a:effectLst/>
      </p:bgPr>
    </p:bg>
    <p:spTree>
      <p:nvGrpSpPr>
        <p:cNvPr id="1" name="Shape 128"/>
        <p:cNvGrpSpPr/>
        <p:nvPr/>
      </p:nvGrpSpPr>
      <p:grpSpPr>
        <a:xfrm>
          <a:off x="0" y="0"/>
          <a:ext cx="0" cy="0"/>
          <a:chOff x="0" y="0"/>
          <a:chExt cx="0" cy="0"/>
        </a:xfrm>
      </p:grpSpPr>
      <p:sp>
        <p:nvSpPr>
          <p:cNvPr id="129" name="Google Shape;129;p20"/>
          <p:cNvSpPr txBox="1">
            <a:spLocks noGrp="1"/>
          </p:cNvSpPr>
          <p:nvPr>
            <p:ph type="title"/>
          </p:nvPr>
        </p:nvSpPr>
        <p:spPr>
          <a:xfrm>
            <a:off x="496650" y="389305"/>
            <a:ext cx="3922200" cy="207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solidFill>
                  <a:schemeClr val="dk2"/>
                </a:solidFill>
                <a:latin typeface="Google Sans"/>
                <a:ea typeface="Google Sans"/>
                <a:cs typeface="Google Sans"/>
                <a:sym typeface="Google Sans"/>
              </a:defRPr>
            </a:lvl1pPr>
            <a:lvl2pPr lvl="1" rtl="0">
              <a:spcBef>
                <a:spcPts val="0"/>
              </a:spcBef>
              <a:spcAft>
                <a:spcPts val="0"/>
              </a:spcAft>
              <a:buNone/>
              <a:defRPr sz="800">
                <a:solidFill>
                  <a:schemeClr val="dk2"/>
                </a:solidFill>
                <a:latin typeface="Google Sans"/>
                <a:ea typeface="Google Sans"/>
                <a:cs typeface="Google Sans"/>
                <a:sym typeface="Google Sans"/>
              </a:defRPr>
            </a:lvl2pPr>
            <a:lvl3pPr lvl="2" rtl="0">
              <a:spcBef>
                <a:spcPts val="0"/>
              </a:spcBef>
              <a:spcAft>
                <a:spcPts val="0"/>
              </a:spcAft>
              <a:buNone/>
              <a:defRPr sz="800">
                <a:solidFill>
                  <a:schemeClr val="dk2"/>
                </a:solidFill>
                <a:latin typeface="Google Sans"/>
                <a:ea typeface="Google Sans"/>
                <a:cs typeface="Google Sans"/>
                <a:sym typeface="Google Sans"/>
              </a:defRPr>
            </a:lvl3pPr>
            <a:lvl4pPr lvl="3" rtl="0">
              <a:spcBef>
                <a:spcPts val="0"/>
              </a:spcBef>
              <a:spcAft>
                <a:spcPts val="0"/>
              </a:spcAft>
              <a:buNone/>
              <a:defRPr sz="800">
                <a:solidFill>
                  <a:schemeClr val="dk2"/>
                </a:solidFill>
                <a:latin typeface="Google Sans"/>
                <a:ea typeface="Google Sans"/>
                <a:cs typeface="Google Sans"/>
                <a:sym typeface="Google Sans"/>
              </a:defRPr>
            </a:lvl4pPr>
            <a:lvl5pPr lvl="4" rtl="0">
              <a:spcBef>
                <a:spcPts val="0"/>
              </a:spcBef>
              <a:spcAft>
                <a:spcPts val="0"/>
              </a:spcAft>
              <a:buNone/>
              <a:defRPr sz="800">
                <a:solidFill>
                  <a:schemeClr val="dk2"/>
                </a:solidFill>
                <a:latin typeface="Google Sans"/>
                <a:ea typeface="Google Sans"/>
                <a:cs typeface="Google Sans"/>
                <a:sym typeface="Google Sans"/>
              </a:defRPr>
            </a:lvl5pPr>
            <a:lvl6pPr lvl="5" rtl="0">
              <a:spcBef>
                <a:spcPts val="0"/>
              </a:spcBef>
              <a:spcAft>
                <a:spcPts val="0"/>
              </a:spcAft>
              <a:buNone/>
              <a:defRPr sz="800">
                <a:solidFill>
                  <a:schemeClr val="dk2"/>
                </a:solidFill>
                <a:latin typeface="Google Sans"/>
                <a:ea typeface="Google Sans"/>
                <a:cs typeface="Google Sans"/>
                <a:sym typeface="Google Sans"/>
              </a:defRPr>
            </a:lvl6pPr>
            <a:lvl7pPr lvl="6" rtl="0">
              <a:spcBef>
                <a:spcPts val="0"/>
              </a:spcBef>
              <a:spcAft>
                <a:spcPts val="0"/>
              </a:spcAft>
              <a:buNone/>
              <a:defRPr sz="800">
                <a:solidFill>
                  <a:schemeClr val="dk2"/>
                </a:solidFill>
                <a:latin typeface="Google Sans"/>
                <a:ea typeface="Google Sans"/>
                <a:cs typeface="Google Sans"/>
                <a:sym typeface="Google Sans"/>
              </a:defRPr>
            </a:lvl7pPr>
            <a:lvl8pPr lvl="7" rtl="0">
              <a:spcBef>
                <a:spcPts val="0"/>
              </a:spcBef>
              <a:spcAft>
                <a:spcPts val="0"/>
              </a:spcAft>
              <a:buNone/>
              <a:defRPr sz="800">
                <a:solidFill>
                  <a:schemeClr val="dk2"/>
                </a:solidFill>
                <a:latin typeface="Google Sans"/>
                <a:ea typeface="Google Sans"/>
                <a:cs typeface="Google Sans"/>
                <a:sym typeface="Google Sans"/>
              </a:defRPr>
            </a:lvl8pPr>
            <a:lvl9pPr lvl="8" rtl="0">
              <a:spcBef>
                <a:spcPts val="0"/>
              </a:spcBef>
              <a:spcAft>
                <a:spcPts val="0"/>
              </a:spcAft>
              <a:buNone/>
              <a:defRPr sz="800">
                <a:solidFill>
                  <a:schemeClr val="dk2"/>
                </a:solidFill>
                <a:latin typeface="Google Sans"/>
                <a:ea typeface="Google Sans"/>
                <a:cs typeface="Google Sans"/>
                <a:sym typeface="Google Sans"/>
              </a:defRPr>
            </a:lvl9pPr>
          </a:lstStyle>
          <a:p>
            <a:endParaRPr/>
          </a:p>
        </p:txBody>
      </p:sp>
      <p:sp>
        <p:nvSpPr>
          <p:cNvPr id="130" name="Google Shape;130;p20"/>
          <p:cNvSpPr txBox="1">
            <a:spLocks noGrp="1"/>
          </p:cNvSpPr>
          <p:nvPr>
            <p:ph type="subTitle" idx="1"/>
          </p:nvPr>
        </p:nvSpPr>
        <p:spPr>
          <a:xfrm>
            <a:off x="481150" y="1747540"/>
            <a:ext cx="35460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3200" b="1">
                <a:solidFill>
                  <a:schemeClr val="dk2"/>
                </a:solidFill>
                <a:latin typeface="Google Sans"/>
                <a:ea typeface="Google Sans"/>
                <a:cs typeface="Google Sans"/>
                <a:sym typeface="Google Sans"/>
              </a:defRPr>
            </a:lvl1pPr>
            <a:lvl2pPr lvl="1" rtl="0">
              <a:lnSpc>
                <a:spcPct val="90000"/>
              </a:lnSpc>
              <a:spcBef>
                <a:spcPts val="1600"/>
              </a:spcBef>
              <a:spcAft>
                <a:spcPts val="0"/>
              </a:spcAft>
              <a:buNone/>
              <a:defRPr sz="2000" b="1">
                <a:solidFill>
                  <a:schemeClr val="dk2"/>
                </a:solidFill>
                <a:latin typeface="Google Sans"/>
                <a:ea typeface="Google Sans"/>
                <a:cs typeface="Google Sans"/>
                <a:sym typeface="Google Sans"/>
              </a:defRPr>
            </a:lvl2pPr>
            <a:lvl3pPr lvl="2" rtl="0">
              <a:lnSpc>
                <a:spcPct val="90000"/>
              </a:lnSpc>
              <a:spcBef>
                <a:spcPts val="1600"/>
              </a:spcBef>
              <a:spcAft>
                <a:spcPts val="0"/>
              </a:spcAft>
              <a:buNone/>
              <a:defRPr sz="2000" b="1">
                <a:solidFill>
                  <a:schemeClr val="dk2"/>
                </a:solidFill>
                <a:latin typeface="Google Sans"/>
                <a:ea typeface="Google Sans"/>
                <a:cs typeface="Google Sans"/>
                <a:sym typeface="Google Sans"/>
              </a:defRPr>
            </a:lvl3pPr>
            <a:lvl4pPr lvl="3" rtl="0">
              <a:lnSpc>
                <a:spcPct val="90000"/>
              </a:lnSpc>
              <a:spcBef>
                <a:spcPts val="1600"/>
              </a:spcBef>
              <a:spcAft>
                <a:spcPts val="0"/>
              </a:spcAft>
              <a:buNone/>
              <a:defRPr sz="2000" b="1">
                <a:solidFill>
                  <a:schemeClr val="dk2"/>
                </a:solidFill>
                <a:latin typeface="Google Sans"/>
                <a:ea typeface="Google Sans"/>
                <a:cs typeface="Google Sans"/>
                <a:sym typeface="Google Sans"/>
              </a:defRPr>
            </a:lvl4pPr>
            <a:lvl5pPr lvl="4" rtl="0">
              <a:lnSpc>
                <a:spcPct val="90000"/>
              </a:lnSpc>
              <a:spcBef>
                <a:spcPts val="1600"/>
              </a:spcBef>
              <a:spcAft>
                <a:spcPts val="0"/>
              </a:spcAft>
              <a:buNone/>
              <a:defRPr sz="2000" b="1">
                <a:solidFill>
                  <a:schemeClr val="dk2"/>
                </a:solidFill>
                <a:latin typeface="Google Sans"/>
                <a:ea typeface="Google Sans"/>
                <a:cs typeface="Google Sans"/>
                <a:sym typeface="Google Sans"/>
              </a:defRPr>
            </a:lvl5pPr>
            <a:lvl6pPr lvl="5" rtl="0">
              <a:lnSpc>
                <a:spcPct val="90000"/>
              </a:lnSpc>
              <a:spcBef>
                <a:spcPts val="1600"/>
              </a:spcBef>
              <a:spcAft>
                <a:spcPts val="0"/>
              </a:spcAft>
              <a:buNone/>
              <a:defRPr sz="2000" b="1">
                <a:solidFill>
                  <a:schemeClr val="dk2"/>
                </a:solidFill>
                <a:latin typeface="Google Sans"/>
                <a:ea typeface="Google Sans"/>
                <a:cs typeface="Google Sans"/>
                <a:sym typeface="Google Sans"/>
              </a:defRPr>
            </a:lvl6pPr>
            <a:lvl7pPr lvl="6" rtl="0">
              <a:lnSpc>
                <a:spcPct val="90000"/>
              </a:lnSpc>
              <a:spcBef>
                <a:spcPts val="1600"/>
              </a:spcBef>
              <a:spcAft>
                <a:spcPts val="0"/>
              </a:spcAft>
              <a:buNone/>
              <a:defRPr sz="2000" b="1">
                <a:solidFill>
                  <a:schemeClr val="dk2"/>
                </a:solidFill>
                <a:latin typeface="Google Sans"/>
                <a:ea typeface="Google Sans"/>
                <a:cs typeface="Google Sans"/>
                <a:sym typeface="Google Sans"/>
              </a:defRPr>
            </a:lvl7pPr>
            <a:lvl8pPr lvl="7" rtl="0">
              <a:lnSpc>
                <a:spcPct val="90000"/>
              </a:lnSpc>
              <a:spcBef>
                <a:spcPts val="1600"/>
              </a:spcBef>
              <a:spcAft>
                <a:spcPts val="0"/>
              </a:spcAft>
              <a:buNone/>
              <a:defRPr sz="2000" b="1">
                <a:solidFill>
                  <a:schemeClr val="dk2"/>
                </a:solidFill>
                <a:latin typeface="Google Sans"/>
                <a:ea typeface="Google Sans"/>
                <a:cs typeface="Google Sans"/>
                <a:sym typeface="Google Sans"/>
              </a:defRPr>
            </a:lvl8pPr>
            <a:lvl9pPr lvl="8" rtl="0">
              <a:lnSpc>
                <a:spcPct val="90000"/>
              </a:lnSpc>
              <a:spcBef>
                <a:spcPts val="1600"/>
              </a:spcBef>
              <a:spcAft>
                <a:spcPts val="1600"/>
              </a:spcAft>
              <a:buNone/>
              <a:defRPr sz="2000" b="1">
                <a:solidFill>
                  <a:schemeClr val="dk2"/>
                </a:solidFill>
                <a:latin typeface="Google Sans"/>
                <a:ea typeface="Google Sans"/>
                <a:cs typeface="Google Sans"/>
                <a:sym typeface="Google Sans"/>
              </a:defRPr>
            </a:lvl9pPr>
          </a:lstStyle>
          <a:p>
            <a:endParaRPr/>
          </a:p>
        </p:txBody>
      </p:sp>
      <p:sp>
        <p:nvSpPr>
          <p:cNvPr id="131" name="Google Shape;131;p20"/>
          <p:cNvSpPr txBox="1">
            <a:spLocks noGrp="1"/>
          </p:cNvSpPr>
          <p:nvPr>
            <p:ph type="subTitle" idx="2"/>
          </p:nvPr>
        </p:nvSpPr>
        <p:spPr>
          <a:xfrm>
            <a:off x="503626" y="2717515"/>
            <a:ext cx="33462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1100">
                <a:solidFill>
                  <a:schemeClr val="dk2"/>
                </a:solidFill>
                <a:latin typeface="Roboto"/>
                <a:ea typeface="Roboto"/>
                <a:cs typeface="Roboto"/>
                <a:sym typeface="Roboto"/>
              </a:defRPr>
            </a:lvl1pPr>
            <a:lvl2pPr lvl="1" rtl="0">
              <a:lnSpc>
                <a:spcPct val="90000"/>
              </a:lnSpc>
              <a:spcBef>
                <a:spcPts val="1600"/>
              </a:spcBef>
              <a:spcAft>
                <a:spcPts val="0"/>
              </a:spcAft>
              <a:buNone/>
              <a:defRPr sz="1100">
                <a:solidFill>
                  <a:schemeClr val="dk2"/>
                </a:solidFill>
                <a:latin typeface="Roboto"/>
                <a:ea typeface="Roboto"/>
                <a:cs typeface="Roboto"/>
                <a:sym typeface="Roboto"/>
              </a:defRPr>
            </a:lvl2pPr>
            <a:lvl3pPr lvl="2" rtl="0">
              <a:lnSpc>
                <a:spcPct val="90000"/>
              </a:lnSpc>
              <a:spcBef>
                <a:spcPts val="1600"/>
              </a:spcBef>
              <a:spcAft>
                <a:spcPts val="0"/>
              </a:spcAft>
              <a:buNone/>
              <a:defRPr sz="1100">
                <a:solidFill>
                  <a:schemeClr val="dk2"/>
                </a:solidFill>
                <a:latin typeface="Roboto"/>
                <a:ea typeface="Roboto"/>
                <a:cs typeface="Roboto"/>
                <a:sym typeface="Roboto"/>
              </a:defRPr>
            </a:lvl3pPr>
            <a:lvl4pPr lvl="3" rtl="0">
              <a:lnSpc>
                <a:spcPct val="90000"/>
              </a:lnSpc>
              <a:spcBef>
                <a:spcPts val="1600"/>
              </a:spcBef>
              <a:spcAft>
                <a:spcPts val="0"/>
              </a:spcAft>
              <a:buNone/>
              <a:defRPr sz="1100">
                <a:solidFill>
                  <a:schemeClr val="dk2"/>
                </a:solidFill>
                <a:latin typeface="Roboto"/>
                <a:ea typeface="Roboto"/>
                <a:cs typeface="Roboto"/>
                <a:sym typeface="Roboto"/>
              </a:defRPr>
            </a:lvl4pPr>
            <a:lvl5pPr lvl="4" rtl="0">
              <a:lnSpc>
                <a:spcPct val="90000"/>
              </a:lnSpc>
              <a:spcBef>
                <a:spcPts val="1600"/>
              </a:spcBef>
              <a:spcAft>
                <a:spcPts val="0"/>
              </a:spcAft>
              <a:buNone/>
              <a:defRPr sz="1100">
                <a:solidFill>
                  <a:schemeClr val="dk2"/>
                </a:solidFill>
                <a:latin typeface="Roboto"/>
                <a:ea typeface="Roboto"/>
                <a:cs typeface="Roboto"/>
                <a:sym typeface="Roboto"/>
              </a:defRPr>
            </a:lvl5pPr>
            <a:lvl6pPr lvl="5" rtl="0">
              <a:lnSpc>
                <a:spcPct val="90000"/>
              </a:lnSpc>
              <a:spcBef>
                <a:spcPts val="1600"/>
              </a:spcBef>
              <a:spcAft>
                <a:spcPts val="0"/>
              </a:spcAft>
              <a:buNone/>
              <a:defRPr sz="1100">
                <a:solidFill>
                  <a:schemeClr val="dk2"/>
                </a:solidFill>
                <a:latin typeface="Roboto"/>
                <a:ea typeface="Roboto"/>
                <a:cs typeface="Roboto"/>
                <a:sym typeface="Roboto"/>
              </a:defRPr>
            </a:lvl6pPr>
            <a:lvl7pPr lvl="6" rtl="0">
              <a:lnSpc>
                <a:spcPct val="90000"/>
              </a:lnSpc>
              <a:spcBef>
                <a:spcPts val="1600"/>
              </a:spcBef>
              <a:spcAft>
                <a:spcPts val="0"/>
              </a:spcAft>
              <a:buNone/>
              <a:defRPr sz="1100">
                <a:solidFill>
                  <a:schemeClr val="dk2"/>
                </a:solidFill>
                <a:latin typeface="Roboto"/>
                <a:ea typeface="Roboto"/>
                <a:cs typeface="Roboto"/>
                <a:sym typeface="Roboto"/>
              </a:defRPr>
            </a:lvl7pPr>
            <a:lvl8pPr lvl="7" rtl="0">
              <a:lnSpc>
                <a:spcPct val="90000"/>
              </a:lnSpc>
              <a:spcBef>
                <a:spcPts val="1600"/>
              </a:spcBef>
              <a:spcAft>
                <a:spcPts val="0"/>
              </a:spcAft>
              <a:buNone/>
              <a:defRPr sz="1100">
                <a:solidFill>
                  <a:schemeClr val="dk2"/>
                </a:solidFill>
                <a:latin typeface="Roboto"/>
                <a:ea typeface="Roboto"/>
                <a:cs typeface="Roboto"/>
                <a:sym typeface="Roboto"/>
              </a:defRPr>
            </a:lvl8pPr>
            <a:lvl9pPr lvl="8" rtl="0">
              <a:lnSpc>
                <a:spcPct val="90000"/>
              </a:lnSpc>
              <a:spcBef>
                <a:spcPts val="1600"/>
              </a:spcBef>
              <a:spcAft>
                <a:spcPts val="1600"/>
              </a:spcAft>
              <a:buNone/>
              <a:defRPr sz="1100">
                <a:solidFill>
                  <a:schemeClr val="dk2"/>
                </a:solidFill>
                <a:latin typeface="Roboto"/>
                <a:ea typeface="Roboto"/>
                <a:cs typeface="Roboto"/>
                <a:sym typeface="Roboto"/>
              </a:defRPr>
            </a:lvl9pPr>
          </a:lstStyle>
          <a:p>
            <a:endParaRPr/>
          </a:p>
        </p:txBody>
      </p:sp>
      <p:cxnSp>
        <p:nvCxnSpPr>
          <p:cNvPr id="132" name="Google Shape;132;p20"/>
          <p:cNvCxnSpPr/>
          <p:nvPr/>
        </p:nvCxnSpPr>
        <p:spPr>
          <a:xfrm>
            <a:off x="4572000" y="1170450"/>
            <a:ext cx="0" cy="2816100"/>
          </a:xfrm>
          <a:prstGeom prst="straightConnector1">
            <a:avLst/>
          </a:prstGeom>
          <a:noFill/>
          <a:ln w="9525" cap="flat" cmpd="sng">
            <a:solidFill>
              <a:srgbClr val="999999"/>
            </a:solidFill>
            <a:prstDash val="solid"/>
            <a:round/>
            <a:headEnd type="none" w="med" len="med"/>
            <a:tailEnd type="none" w="med" len="med"/>
          </a:ln>
        </p:spPr>
      </p:cxnSp>
      <p:sp>
        <p:nvSpPr>
          <p:cNvPr id="133" name="Google Shape;133;p20"/>
          <p:cNvSpPr txBox="1">
            <a:spLocks noGrp="1"/>
          </p:cNvSpPr>
          <p:nvPr>
            <p:ph type="subTitle" idx="3"/>
          </p:nvPr>
        </p:nvSpPr>
        <p:spPr>
          <a:xfrm>
            <a:off x="4964450" y="1747540"/>
            <a:ext cx="35460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3200" b="1">
                <a:solidFill>
                  <a:schemeClr val="dk2"/>
                </a:solidFill>
                <a:latin typeface="Google Sans"/>
                <a:ea typeface="Google Sans"/>
                <a:cs typeface="Google Sans"/>
                <a:sym typeface="Google Sans"/>
              </a:defRPr>
            </a:lvl1pPr>
            <a:lvl2pPr lvl="1" rtl="0">
              <a:lnSpc>
                <a:spcPct val="90000"/>
              </a:lnSpc>
              <a:spcBef>
                <a:spcPts val="1600"/>
              </a:spcBef>
              <a:spcAft>
                <a:spcPts val="0"/>
              </a:spcAft>
              <a:buNone/>
              <a:defRPr sz="2000" b="1">
                <a:solidFill>
                  <a:schemeClr val="dk2"/>
                </a:solidFill>
                <a:latin typeface="Google Sans"/>
                <a:ea typeface="Google Sans"/>
                <a:cs typeface="Google Sans"/>
                <a:sym typeface="Google Sans"/>
              </a:defRPr>
            </a:lvl2pPr>
            <a:lvl3pPr lvl="2" rtl="0">
              <a:lnSpc>
                <a:spcPct val="90000"/>
              </a:lnSpc>
              <a:spcBef>
                <a:spcPts val="1600"/>
              </a:spcBef>
              <a:spcAft>
                <a:spcPts val="0"/>
              </a:spcAft>
              <a:buNone/>
              <a:defRPr sz="2000" b="1">
                <a:solidFill>
                  <a:schemeClr val="dk2"/>
                </a:solidFill>
                <a:latin typeface="Google Sans"/>
                <a:ea typeface="Google Sans"/>
                <a:cs typeface="Google Sans"/>
                <a:sym typeface="Google Sans"/>
              </a:defRPr>
            </a:lvl3pPr>
            <a:lvl4pPr lvl="3" rtl="0">
              <a:lnSpc>
                <a:spcPct val="90000"/>
              </a:lnSpc>
              <a:spcBef>
                <a:spcPts val="1600"/>
              </a:spcBef>
              <a:spcAft>
                <a:spcPts val="0"/>
              </a:spcAft>
              <a:buNone/>
              <a:defRPr sz="2000" b="1">
                <a:solidFill>
                  <a:schemeClr val="dk2"/>
                </a:solidFill>
                <a:latin typeface="Google Sans"/>
                <a:ea typeface="Google Sans"/>
                <a:cs typeface="Google Sans"/>
                <a:sym typeface="Google Sans"/>
              </a:defRPr>
            </a:lvl4pPr>
            <a:lvl5pPr lvl="4" rtl="0">
              <a:lnSpc>
                <a:spcPct val="90000"/>
              </a:lnSpc>
              <a:spcBef>
                <a:spcPts val="1600"/>
              </a:spcBef>
              <a:spcAft>
                <a:spcPts val="0"/>
              </a:spcAft>
              <a:buNone/>
              <a:defRPr sz="2000" b="1">
                <a:solidFill>
                  <a:schemeClr val="dk2"/>
                </a:solidFill>
                <a:latin typeface="Google Sans"/>
                <a:ea typeface="Google Sans"/>
                <a:cs typeface="Google Sans"/>
                <a:sym typeface="Google Sans"/>
              </a:defRPr>
            </a:lvl5pPr>
            <a:lvl6pPr lvl="5" rtl="0">
              <a:lnSpc>
                <a:spcPct val="90000"/>
              </a:lnSpc>
              <a:spcBef>
                <a:spcPts val="1600"/>
              </a:spcBef>
              <a:spcAft>
                <a:spcPts val="0"/>
              </a:spcAft>
              <a:buNone/>
              <a:defRPr sz="2000" b="1">
                <a:solidFill>
                  <a:schemeClr val="dk2"/>
                </a:solidFill>
                <a:latin typeface="Google Sans"/>
                <a:ea typeface="Google Sans"/>
                <a:cs typeface="Google Sans"/>
                <a:sym typeface="Google Sans"/>
              </a:defRPr>
            </a:lvl6pPr>
            <a:lvl7pPr lvl="6" rtl="0">
              <a:lnSpc>
                <a:spcPct val="90000"/>
              </a:lnSpc>
              <a:spcBef>
                <a:spcPts val="1600"/>
              </a:spcBef>
              <a:spcAft>
                <a:spcPts val="0"/>
              </a:spcAft>
              <a:buNone/>
              <a:defRPr sz="2000" b="1">
                <a:solidFill>
                  <a:schemeClr val="dk2"/>
                </a:solidFill>
                <a:latin typeface="Google Sans"/>
                <a:ea typeface="Google Sans"/>
                <a:cs typeface="Google Sans"/>
                <a:sym typeface="Google Sans"/>
              </a:defRPr>
            </a:lvl7pPr>
            <a:lvl8pPr lvl="7" rtl="0">
              <a:lnSpc>
                <a:spcPct val="90000"/>
              </a:lnSpc>
              <a:spcBef>
                <a:spcPts val="1600"/>
              </a:spcBef>
              <a:spcAft>
                <a:spcPts val="0"/>
              </a:spcAft>
              <a:buNone/>
              <a:defRPr sz="2000" b="1">
                <a:solidFill>
                  <a:schemeClr val="dk2"/>
                </a:solidFill>
                <a:latin typeface="Google Sans"/>
                <a:ea typeface="Google Sans"/>
                <a:cs typeface="Google Sans"/>
                <a:sym typeface="Google Sans"/>
              </a:defRPr>
            </a:lvl8pPr>
            <a:lvl9pPr lvl="8" rtl="0">
              <a:lnSpc>
                <a:spcPct val="90000"/>
              </a:lnSpc>
              <a:spcBef>
                <a:spcPts val="1600"/>
              </a:spcBef>
              <a:spcAft>
                <a:spcPts val="1600"/>
              </a:spcAft>
              <a:buNone/>
              <a:defRPr sz="2000" b="1">
                <a:solidFill>
                  <a:schemeClr val="dk2"/>
                </a:solidFill>
                <a:latin typeface="Google Sans"/>
                <a:ea typeface="Google Sans"/>
                <a:cs typeface="Google Sans"/>
                <a:sym typeface="Google Sans"/>
              </a:defRPr>
            </a:lvl9pPr>
          </a:lstStyle>
          <a:p>
            <a:endParaRPr/>
          </a:p>
        </p:txBody>
      </p:sp>
      <p:sp>
        <p:nvSpPr>
          <p:cNvPr id="134" name="Google Shape;134;p20"/>
          <p:cNvSpPr txBox="1">
            <a:spLocks noGrp="1"/>
          </p:cNvSpPr>
          <p:nvPr>
            <p:ph type="subTitle" idx="4"/>
          </p:nvPr>
        </p:nvSpPr>
        <p:spPr>
          <a:xfrm>
            <a:off x="4986926" y="2717515"/>
            <a:ext cx="33462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1100">
                <a:solidFill>
                  <a:schemeClr val="dk2"/>
                </a:solidFill>
                <a:latin typeface="Roboto"/>
                <a:ea typeface="Roboto"/>
                <a:cs typeface="Roboto"/>
                <a:sym typeface="Roboto"/>
              </a:defRPr>
            </a:lvl1pPr>
            <a:lvl2pPr lvl="1" rtl="0">
              <a:lnSpc>
                <a:spcPct val="90000"/>
              </a:lnSpc>
              <a:spcBef>
                <a:spcPts val="1600"/>
              </a:spcBef>
              <a:spcAft>
                <a:spcPts val="0"/>
              </a:spcAft>
              <a:buNone/>
              <a:defRPr sz="1100">
                <a:solidFill>
                  <a:schemeClr val="dk2"/>
                </a:solidFill>
                <a:latin typeface="Roboto"/>
                <a:ea typeface="Roboto"/>
                <a:cs typeface="Roboto"/>
                <a:sym typeface="Roboto"/>
              </a:defRPr>
            </a:lvl2pPr>
            <a:lvl3pPr lvl="2" rtl="0">
              <a:lnSpc>
                <a:spcPct val="90000"/>
              </a:lnSpc>
              <a:spcBef>
                <a:spcPts val="1600"/>
              </a:spcBef>
              <a:spcAft>
                <a:spcPts val="0"/>
              </a:spcAft>
              <a:buNone/>
              <a:defRPr sz="1100">
                <a:solidFill>
                  <a:schemeClr val="dk2"/>
                </a:solidFill>
                <a:latin typeface="Roboto"/>
                <a:ea typeface="Roboto"/>
                <a:cs typeface="Roboto"/>
                <a:sym typeface="Roboto"/>
              </a:defRPr>
            </a:lvl3pPr>
            <a:lvl4pPr lvl="3" rtl="0">
              <a:lnSpc>
                <a:spcPct val="90000"/>
              </a:lnSpc>
              <a:spcBef>
                <a:spcPts val="1600"/>
              </a:spcBef>
              <a:spcAft>
                <a:spcPts val="0"/>
              </a:spcAft>
              <a:buNone/>
              <a:defRPr sz="1100">
                <a:solidFill>
                  <a:schemeClr val="dk2"/>
                </a:solidFill>
                <a:latin typeface="Roboto"/>
                <a:ea typeface="Roboto"/>
                <a:cs typeface="Roboto"/>
                <a:sym typeface="Roboto"/>
              </a:defRPr>
            </a:lvl4pPr>
            <a:lvl5pPr lvl="4" rtl="0">
              <a:lnSpc>
                <a:spcPct val="90000"/>
              </a:lnSpc>
              <a:spcBef>
                <a:spcPts val="1600"/>
              </a:spcBef>
              <a:spcAft>
                <a:spcPts val="0"/>
              </a:spcAft>
              <a:buNone/>
              <a:defRPr sz="1100">
                <a:solidFill>
                  <a:schemeClr val="dk2"/>
                </a:solidFill>
                <a:latin typeface="Roboto"/>
                <a:ea typeface="Roboto"/>
                <a:cs typeface="Roboto"/>
                <a:sym typeface="Roboto"/>
              </a:defRPr>
            </a:lvl5pPr>
            <a:lvl6pPr lvl="5" rtl="0">
              <a:lnSpc>
                <a:spcPct val="90000"/>
              </a:lnSpc>
              <a:spcBef>
                <a:spcPts val="1600"/>
              </a:spcBef>
              <a:spcAft>
                <a:spcPts val="0"/>
              </a:spcAft>
              <a:buNone/>
              <a:defRPr sz="1100">
                <a:solidFill>
                  <a:schemeClr val="dk2"/>
                </a:solidFill>
                <a:latin typeface="Roboto"/>
                <a:ea typeface="Roboto"/>
                <a:cs typeface="Roboto"/>
                <a:sym typeface="Roboto"/>
              </a:defRPr>
            </a:lvl6pPr>
            <a:lvl7pPr lvl="6" rtl="0">
              <a:lnSpc>
                <a:spcPct val="90000"/>
              </a:lnSpc>
              <a:spcBef>
                <a:spcPts val="1600"/>
              </a:spcBef>
              <a:spcAft>
                <a:spcPts val="0"/>
              </a:spcAft>
              <a:buNone/>
              <a:defRPr sz="1100">
                <a:solidFill>
                  <a:schemeClr val="dk2"/>
                </a:solidFill>
                <a:latin typeface="Roboto"/>
                <a:ea typeface="Roboto"/>
                <a:cs typeface="Roboto"/>
                <a:sym typeface="Roboto"/>
              </a:defRPr>
            </a:lvl7pPr>
            <a:lvl8pPr lvl="7" rtl="0">
              <a:lnSpc>
                <a:spcPct val="90000"/>
              </a:lnSpc>
              <a:spcBef>
                <a:spcPts val="1600"/>
              </a:spcBef>
              <a:spcAft>
                <a:spcPts val="0"/>
              </a:spcAft>
              <a:buNone/>
              <a:defRPr sz="1100">
                <a:solidFill>
                  <a:schemeClr val="dk2"/>
                </a:solidFill>
                <a:latin typeface="Roboto"/>
                <a:ea typeface="Roboto"/>
                <a:cs typeface="Roboto"/>
                <a:sym typeface="Roboto"/>
              </a:defRPr>
            </a:lvl8pPr>
            <a:lvl9pPr lvl="8" rtl="0">
              <a:lnSpc>
                <a:spcPct val="90000"/>
              </a:lnSpc>
              <a:spcBef>
                <a:spcPts val="1600"/>
              </a:spcBef>
              <a:spcAft>
                <a:spcPts val="1600"/>
              </a:spcAft>
              <a:buNone/>
              <a:defRPr sz="1100">
                <a:solidFill>
                  <a:schemeClr val="dk2"/>
                </a:solidFill>
                <a:latin typeface="Roboto"/>
                <a:ea typeface="Roboto"/>
                <a:cs typeface="Roboto"/>
                <a:sym typeface="Roboto"/>
              </a:defRPr>
            </a:lvl9pPr>
          </a:lstStyle>
          <a:p>
            <a:endParaRPr/>
          </a:p>
        </p:txBody>
      </p:sp>
      <p:sp>
        <p:nvSpPr>
          <p:cNvPr id="135" name="Google Shape;135;p20"/>
          <p:cNvSpPr txBox="1">
            <a:spLocks noGrp="1"/>
          </p:cNvSpPr>
          <p:nvPr>
            <p:ph type="subTitle" idx="5"/>
          </p:nvPr>
        </p:nvSpPr>
        <p:spPr>
          <a:xfrm>
            <a:off x="1490477" y="4556698"/>
            <a:ext cx="7160700" cy="2073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600" i="1">
                <a:latin typeface="Roboto Medium"/>
                <a:ea typeface="Roboto Medium"/>
                <a:cs typeface="Roboto Medium"/>
                <a:sym typeface="Roboto Medium"/>
              </a:defRPr>
            </a:lvl1pPr>
            <a:lvl2pPr lvl="1" rtl="0">
              <a:spcBef>
                <a:spcPts val="1600"/>
              </a:spcBef>
              <a:spcAft>
                <a:spcPts val="0"/>
              </a:spcAft>
              <a:buNone/>
              <a:defRPr sz="600" i="1">
                <a:latin typeface="Roboto"/>
                <a:ea typeface="Roboto"/>
                <a:cs typeface="Roboto"/>
                <a:sym typeface="Roboto"/>
              </a:defRPr>
            </a:lvl2pPr>
            <a:lvl3pPr lvl="2" rtl="0">
              <a:spcBef>
                <a:spcPts val="1600"/>
              </a:spcBef>
              <a:spcAft>
                <a:spcPts val="0"/>
              </a:spcAft>
              <a:buNone/>
              <a:defRPr sz="600" i="1">
                <a:latin typeface="Roboto"/>
                <a:ea typeface="Roboto"/>
                <a:cs typeface="Roboto"/>
                <a:sym typeface="Roboto"/>
              </a:defRPr>
            </a:lvl3pPr>
            <a:lvl4pPr lvl="3" rtl="0">
              <a:spcBef>
                <a:spcPts val="1600"/>
              </a:spcBef>
              <a:spcAft>
                <a:spcPts val="0"/>
              </a:spcAft>
              <a:buNone/>
              <a:defRPr sz="600" i="1">
                <a:latin typeface="Roboto"/>
                <a:ea typeface="Roboto"/>
                <a:cs typeface="Roboto"/>
                <a:sym typeface="Roboto"/>
              </a:defRPr>
            </a:lvl4pPr>
            <a:lvl5pPr lvl="4" rtl="0">
              <a:spcBef>
                <a:spcPts val="1600"/>
              </a:spcBef>
              <a:spcAft>
                <a:spcPts val="0"/>
              </a:spcAft>
              <a:buNone/>
              <a:defRPr sz="600" i="1">
                <a:latin typeface="Roboto"/>
                <a:ea typeface="Roboto"/>
                <a:cs typeface="Roboto"/>
                <a:sym typeface="Roboto"/>
              </a:defRPr>
            </a:lvl5pPr>
            <a:lvl6pPr lvl="5" rtl="0">
              <a:spcBef>
                <a:spcPts val="1600"/>
              </a:spcBef>
              <a:spcAft>
                <a:spcPts val="0"/>
              </a:spcAft>
              <a:buNone/>
              <a:defRPr sz="600" i="1">
                <a:latin typeface="Roboto"/>
                <a:ea typeface="Roboto"/>
                <a:cs typeface="Roboto"/>
                <a:sym typeface="Roboto"/>
              </a:defRPr>
            </a:lvl6pPr>
            <a:lvl7pPr lvl="6" rtl="0">
              <a:spcBef>
                <a:spcPts val="1600"/>
              </a:spcBef>
              <a:spcAft>
                <a:spcPts val="0"/>
              </a:spcAft>
              <a:buNone/>
              <a:defRPr sz="600" i="1">
                <a:latin typeface="Roboto"/>
                <a:ea typeface="Roboto"/>
                <a:cs typeface="Roboto"/>
                <a:sym typeface="Roboto"/>
              </a:defRPr>
            </a:lvl7pPr>
            <a:lvl8pPr lvl="7" rtl="0">
              <a:spcBef>
                <a:spcPts val="1600"/>
              </a:spcBef>
              <a:spcAft>
                <a:spcPts val="0"/>
              </a:spcAft>
              <a:buNone/>
              <a:defRPr sz="600" i="1">
                <a:latin typeface="Roboto"/>
                <a:ea typeface="Roboto"/>
                <a:cs typeface="Roboto"/>
                <a:sym typeface="Roboto"/>
              </a:defRPr>
            </a:lvl8pPr>
            <a:lvl9pPr lvl="8" rtl="0">
              <a:spcBef>
                <a:spcPts val="1600"/>
              </a:spcBef>
              <a:spcAft>
                <a:spcPts val="1600"/>
              </a:spcAft>
              <a:buNone/>
              <a:defRPr sz="600" i="1">
                <a:latin typeface="Roboto"/>
                <a:ea typeface="Roboto"/>
                <a:cs typeface="Roboto"/>
                <a:sym typeface="Roboto"/>
              </a:defRPr>
            </a:lvl9pPr>
          </a:lstStyle>
          <a:p>
            <a:endParaRPr/>
          </a:p>
        </p:txBody>
      </p:sp>
      <p:pic>
        <p:nvPicPr>
          <p:cNvPr id="136" name="Google Shape;136;p20"/>
          <p:cNvPicPr preferRelativeResize="0"/>
          <p:nvPr/>
        </p:nvPicPr>
        <p:blipFill rotWithShape="1">
          <a:blip r:embed="rId2">
            <a:alphaModFix/>
          </a:blip>
          <a:srcRect l="310" r="-309"/>
          <a:stretch/>
        </p:blipFill>
        <p:spPr>
          <a:xfrm>
            <a:off x="597750" y="4666195"/>
            <a:ext cx="458724" cy="90230"/>
          </a:xfrm>
          <a:prstGeom prst="rect">
            <a:avLst/>
          </a:prstGeom>
          <a:noFill/>
          <a:ln>
            <a:noFill/>
          </a:ln>
        </p:spPr>
      </p:pic>
    </p:spTree>
  </p:cSld>
  <p:clrMapOvr>
    <a:masterClrMapping/>
  </p:clrMapOvr>
  <p:extLst>
    <p:ext uri="{DCECCB84-F9BA-43D5-87BE-67443E8EF086}">
      <p15:sldGuideLst xmlns:p15="http://schemas.microsoft.com/office/powerpoint/2012/main">
        <p15:guide id="1" pos="375">
          <p15:clr>
            <a:srgbClr val="FA7B17"/>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Hello slide 2">
  <p:cSld name="TITLE_2">
    <p:bg>
      <p:bgPr>
        <a:solidFill>
          <a:srgbClr val="000000"/>
        </a:solidFill>
        <a:effectLst/>
      </p:bgPr>
    </p:bg>
    <p:spTree>
      <p:nvGrpSpPr>
        <p:cNvPr id="1" name="Shape 14"/>
        <p:cNvGrpSpPr/>
        <p:nvPr/>
      </p:nvGrpSpPr>
      <p:grpSpPr>
        <a:xfrm>
          <a:off x="0" y="0"/>
          <a:ext cx="0" cy="0"/>
          <a:chOff x="0" y="0"/>
          <a:chExt cx="0" cy="0"/>
        </a:xfrm>
      </p:grpSpPr>
      <p:pic>
        <p:nvPicPr>
          <p:cNvPr id="15" name="Google Shape;15;p3"/>
          <p:cNvPicPr preferRelativeResize="0"/>
          <p:nvPr/>
        </p:nvPicPr>
        <p:blipFill>
          <a:blip r:embed="rId2">
            <a:alphaModFix/>
          </a:blip>
          <a:stretch>
            <a:fillRect/>
          </a:stretch>
        </p:blipFill>
        <p:spPr>
          <a:xfrm>
            <a:off x="589889" y="666689"/>
            <a:ext cx="968760" cy="167400"/>
          </a:xfrm>
          <a:prstGeom prst="rect">
            <a:avLst/>
          </a:prstGeom>
          <a:noFill/>
          <a:ln>
            <a:noFill/>
          </a:ln>
        </p:spPr>
      </p:pic>
      <p:sp>
        <p:nvSpPr>
          <p:cNvPr id="16" name="Google Shape;16;p3"/>
          <p:cNvSpPr txBox="1">
            <a:spLocks noGrp="1"/>
          </p:cNvSpPr>
          <p:nvPr>
            <p:ph type="title"/>
          </p:nvPr>
        </p:nvSpPr>
        <p:spPr>
          <a:xfrm>
            <a:off x="442052" y="2649955"/>
            <a:ext cx="8390400" cy="1128600"/>
          </a:xfrm>
          <a:prstGeom prst="rect">
            <a:avLst/>
          </a:prstGeom>
        </p:spPr>
        <p:txBody>
          <a:bodyPr spcFirstLastPara="1" wrap="square" lIns="91425" tIns="91425" rIns="91425" bIns="91425" anchor="t" anchorCtr="0">
            <a:noAutofit/>
          </a:bodyPr>
          <a:lstStyle>
            <a:lvl1pPr lvl="0" rtl="0">
              <a:spcBef>
                <a:spcPts val="0"/>
              </a:spcBef>
              <a:spcAft>
                <a:spcPts val="0"/>
              </a:spcAft>
              <a:buNone/>
              <a:defRPr sz="9600">
                <a:solidFill>
                  <a:schemeClr val="accent1"/>
                </a:solidFill>
                <a:latin typeface="Roboto Black"/>
                <a:ea typeface="Roboto Black"/>
                <a:cs typeface="Roboto Black"/>
                <a:sym typeface="Roboto Black"/>
              </a:defRPr>
            </a:lvl1pPr>
            <a:lvl2pPr lvl="1" rtl="0">
              <a:spcBef>
                <a:spcPts val="0"/>
              </a:spcBef>
              <a:spcAft>
                <a:spcPts val="0"/>
              </a:spcAft>
              <a:buNone/>
              <a:defRPr sz="9600">
                <a:solidFill>
                  <a:schemeClr val="accent1"/>
                </a:solidFill>
                <a:latin typeface="Roboto Black"/>
                <a:ea typeface="Roboto Black"/>
                <a:cs typeface="Roboto Black"/>
                <a:sym typeface="Roboto Black"/>
              </a:defRPr>
            </a:lvl2pPr>
            <a:lvl3pPr lvl="2" rtl="0">
              <a:spcBef>
                <a:spcPts val="0"/>
              </a:spcBef>
              <a:spcAft>
                <a:spcPts val="0"/>
              </a:spcAft>
              <a:buNone/>
              <a:defRPr sz="9600">
                <a:solidFill>
                  <a:schemeClr val="accent1"/>
                </a:solidFill>
                <a:latin typeface="Roboto Black"/>
                <a:ea typeface="Roboto Black"/>
                <a:cs typeface="Roboto Black"/>
                <a:sym typeface="Roboto Black"/>
              </a:defRPr>
            </a:lvl3pPr>
            <a:lvl4pPr lvl="3" rtl="0">
              <a:spcBef>
                <a:spcPts val="0"/>
              </a:spcBef>
              <a:spcAft>
                <a:spcPts val="0"/>
              </a:spcAft>
              <a:buNone/>
              <a:defRPr sz="9600">
                <a:solidFill>
                  <a:schemeClr val="accent1"/>
                </a:solidFill>
                <a:latin typeface="Roboto Black"/>
                <a:ea typeface="Roboto Black"/>
                <a:cs typeface="Roboto Black"/>
                <a:sym typeface="Roboto Black"/>
              </a:defRPr>
            </a:lvl4pPr>
            <a:lvl5pPr lvl="4" rtl="0">
              <a:spcBef>
                <a:spcPts val="0"/>
              </a:spcBef>
              <a:spcAft>
                <a:spcPts val="0"/>
              </a:spcAft>
              <a:buNone/>
              <a:defRPr sz="9600">
                <a:solidFill>
                  <a:schemeClr val="accent1"/>
                </a:solidFill>
                <a:latin typeface="Roboto Black"/>
                <a:ea typeface="Roboto Black"/>
                <a:cs typeface="Roboto Black"/>
                <a:sym typeface="Roboto Black"/>
              </a:defRPr>
            </a:lvl5pPr>
            <a:lvl6pPr lvl="5" rtl="0">
              <a:spcBef>
                <a:spcPts val="0"/>
              </a:spcBef>
              <a:spcAft>
                <a:spcPts val="0"/>
              </a:spcAft>
              <a:buNone/>
              <a:defRPr sz="9600">
                <a:solidFill>
                  <a:schemeClr val="accent1"/>
                </a:solidFill>
                <a:latin typeface="Roboto Black"/>
                <a:ea typeface="Roboto Black"/>
                <a:cs typeface="Roboto Black"/>
                <a:sym typeface="Roboto Black"/>
              </a:defRPr>
            </a:lvl6pPr>
            <a:lvl7pPr lvl="6" rtl="0">
              <a:spcBef>
                <a:spcPts val="0"/>
              </a:spcBef>
              <a:spcAft>
                <a:spcPts val="0"/>
              </a:spcAft>
              <a:buNone/>
              <a:defRPr sz="9600">
                <a:solidFill>
                  <a:schemeClr val="accent1"/>
                </a:solidFill>
                <a:latin typeface="Roboto Black"/>
                <a:ea typeface="Roboto Black"/>
                <a:cs typeface="Roboto Black"/>
                <a:sym typeface="Roboto Black"/>
              </a:defRPr>
            </a:lvl7pPr>
            <a:lvl8pPr lvl="7" rtl="0">
              <a:spcBef>
                <a:spcPts val="0"/>
              </a:spcBef>
              <a:spcAft>
                <a:spcPts val="0"/>
              </a:spcAft>
              <a:buNone/>
              <a:defRPr sz="9600">
                <a:solidFill>
                  <a:schemeClr val="accent1"/>
                </a:solidFill>
                <a:latin typeface="Roboto Black"/>
                <a:ea typeface="Roboto Black"/>
                <a:cs typeface="Roboto Black"/>
                <a:sym typeface="Roboto Black"/>
              </a:defRPr>
            </a:lvl8pPr>
            <a:lvl9pPr lvl="8" rtl="0">
              <a:spcBef>
                <a:spcPts val="0"/>
              </a:spcBef>
              <a:spcAft>
                <a:spcPts val="0"/>
              </a:spcAft>
              <a:buNone/>
              <a:defRPr sz="9600">
                <a:solidFill>
                  <a:schemeClr val="accent1"/>
                </a:solidFill>
                <a:latin typeface="Roboto Black"/>
                <a:ea typeface="Roboto Black"/>
                <a:cs typeface="Roboto Black"/>
                <a:sym typeface="Roboto Black"/>
              </a:defRPr>
            </a:lvl9pPr>
          </a:lstStyle>
          <a:p>
            <a:endParaRPr/>
          </a:p>
        </p:txBody>
      </p:sp>
      <p:sp>
        <p:nvSpPr>
          <p:cNvPr id="17" name="Google Shape;17;p3"/>
          <p:cNvSpPr txBox="1">
            <a:spLocks noGrp="1"/>
          </p:cNvSpPr>
          <p:nvPr>
            <p:ph type="title" idx="2"/>
          </p:nvPr>
        </p:nvSpPr>
        <p:spPr>
          <a:xfrm>
            <a:off x="442052" y="1561153"/>
            <a:ext cx="8390400" cy="1128600"/>
          </a:xfrm>
          <a:prstGeom prst="rect">
            <a:avLst/>
          </a:prstGeom>
        </p:spPr>
        <p:txBody>
          <a:bodyPr spcFirstLastPara="1" wrap="square" lIns="91425" tIns="91425" rIns="91425" bIns="91425" anchor="t" anchorCtr="0">
            <a:noAutofit/>
          </a:bodyPr>
          <a:lstStyle>
            <a:lvl1pPr lvl="0" rtl="0">
              <a:spcBef>
                <a:spcPts val="0"/>
              </a:spcBef>
              <a:spcAft>
                <a:spcPts val="0"/>
              </a:spcAft>
              <a:buNone/>
              <a:defRPr sz="9600">
                <a:solidFill>
                  <a:srgbClr val="FFFFFF"/>
                </a:solidFill>
                <a:latin typeface="Roboto Black"/>
                <a:ea typeface="Roboto Black"/>
                <a:cs typeface="Roboto Black"/>
                <a:sym typeface="Roboto Black"/>
              </a:defRPr>
            </a:lvl1pPr>
            <a:lvl2pPr lvl="1" rtl="0">
              <a:spcBef>
                <a:spcPts val="0"/>
              </a:spcBef>
              <a:spcAft>
                <a:spcPts val="0"/>
              </a:spcAft>
              <a:buNone/>
              <a:defRPr sz="9600">
                <a:solidFill>
                  <a:srgbClr val="FFFFFF"/>
                </a:solidFill>
                <a:latin typeface="Roboto Black"/>
                <a:ea typeface="Roboto Black"/>
                <a:cs typeface="Roboto Black"/>
                <a:sym typeface="Roboto Black"/>
              </a:defRPr>
            </a:lvl2pPr>
            <a:lvl3pPr lvl="2" rtl="0">
              <a:spcBef>
                <a:spcPts val="0"/>
              </a:spcBef>
              <a:spcAft>
                <a:spcPts val="0"/>
              </a:spcAft>
              <a:buNone/>
              <a:defRPr sz="9600">
                <a:solidFill>
                  <a:srgbClr val="FFFFFF"/>
                </a:solidFill>
                <a:latin typeface="Roboto Black"/>
                <a:ea typeface="Roboto Black"/>
                <a:cs typeface="Roboto Black"/>
                <a:sym typeface="Roboto Black"/>
              </a:defRPr>
            </a:lvl3pPr>
            <a:lvl4pPr lvl="3" rtl="0">
              <a:spcBef>
                <a:spcPts val="0"/>
              </a:spcBef>
              <a:spcAft>
                <a:spcPts val="0"/>
              </a:spcAft>
              <a:buNone/>
              <a:defRPr sz="9600">
                <a:solidFill>
                  <a:srgbClr val="FFFFFF"/>
                </a:solidFill>
                <a:latin typeface="Roboto Black"/>
                <a:ea typeface="Roboto Black"/>
                <a:cs typeface="Roboto Black"/>
                <a:sym typeface="Roboto Black"/>
              </a:defRPr>
            </a:lvl4pPr>
            <a:lvl5pPr lvl="4" rtl="0">
              <a:spcBef>
                <a:spcPts val="0"/>
              </a:spcBef>
              <a:spcAft>
                <a:spcPts val="0"/>
              </a:spcAft>
              <a:buNone/>
              <a:defRPr sz="9600">
                <a:solidFill>
                  <a:srgbClr val="FFFFFF"/>
                </a:solidFill>
                <a:latin typeface="Roboto Black"/>
                <a:ea typeface="Roboto Black"/>
                <a:cs typeface="Roboto Black"/>
                <a:sym typeface="Roboto Black"/>
              </a:defRPr>
            </a:lvl5pPr>
            <a:lvl6pPr lvl="5" rtl="0">
              <a:spcBef>
                <a:spcPts val="0"/>
              </a:spcBef>
              <a:spcAft>
                <a:spcPts val="0"/>
              </a:spcAft>
              <a:buNone/>
              <a:defRPr sz="9600">
                <a:solidFill>
                  <a:srgbClr val="FFFFFF"/>
                </a:solidFill>
                <a:latin typeface="Roboto Black"/>
                <a:ea typeface="Roboto Black"/>
                <a:cs typeface="Roboto Black"/>
                <a:sym typeface="Roboto Black"/>
              </a:defRPr>
            </a:lvl6pPr>
            <a:lvl7pPr lvl="6" rtl="0">
              <a:spcBef>
                <a:spcPts val="0"/>
              </a:spcBef>
              <a:spcAft>
                <a:spcPts val="0"/>
              </a:spcAft>
              <a:buNone/>
              <a:defRPr sz="9600">
                <a:solidFill>
                  <a:srgbClr val="FFFFFF"/>
                </a:solidFill>
                <a:latin typeface="Roboto Black"/>
                <a:ea typeface="Roboto Black"/>
                <a:cs typeface="Roboto Black"/>
                <a:sym typeface="Roboto Black"/>
              </a:defRPr>
            </a:lvl7pPr>
            <a:lvl8pPr lvl="7" rtl="0">
              <a:spcBef>
                <a:spcPts val="0"/>
              </a:spcBef>
              <a:spcAft>
                <a:spcPts val="0"/>
              </a:spcAft>
              <a:buNone/>
              <a:defRPr sz="9600">
                <a:solidFill>
                  <a:srgbClr val="FFFFFF"/>
                </a:solidFill>
                <a:latin typeface="Roboto Black"/>
                <a:ea typeface="Roboto Black"/>
                <a:cs typeface="Roboto Black"/>
                <a:sym typeface="Roboto Black"/>
              </a:defRPr>
            </a:lvl8pPr>
            <a:lvl9pPr lvl="8" rtl="0">
              <a:spcBef>
                <a:spcPts val="0"/>
              </a:spcBef>
              <a:spcAft>
                <a:spcPts val="0"/>
              </a:spcAft>
              <a:buNone/>
              <a:defRPr sz="9600">
                <a:solidFill>
                  <a:srgbClr val="FFFFFF"/>
                </a:solidFill>
                <a:latin typeface="Roboto Black"/>
                <a:ea typeface="Roboto Black"/>
                <a:cs typeface="Roboto Black"/>
                <a:sym typeface="Roboto Black"/>
              </a:defRPr>
            </a:lvl9pPr>
          </a:lstStyle>
          <a:p>
            <a:endParaRPr/>
          </a:p>
        </p:txBody>
      </p:sp>
      <p:sp>
        <p:nvSpPr>
          <p:cNvPr id="18" name="Google Shape;18;p3"/>
          <p:cNvSpPr txBox="1">
            <a:spLocks noGrp="1"/>
          </p:cNvSpPr>
          <p:nvPr>
            <p:ph type="subTitle" idx="1"/>
          </p:nvPr>
        </p:nvSpPr>
        <p:spPr>
          <a:xfrm>
            <a:off x="503660" y="4579389"/>
            <a:ext cx="7690500" cy="189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solidFill>
                  <a:srgbClr val="FFFFFF"/>
                </a:solidFill>
                <a:latin typeface="Roboto"/>
                <a:ea typeface="Roboto"/>
                <a:cs typeface="Roboto"/>
                <a:sym typeface="Roboto"/>
              </a:defRPr>
            </a:lvl1pPr>
            <a:lvl2pPr lvl="1" rtl="0">
              <a:spcBef>
                <a:spcPts val="1600"/>
              </a:spcBef>
              <a:spcAft>
                <a:spcPts val="0"/>
              </a:spcAft>
              <a:buNone/>
              <a:defRPr sz="800">
                <a:latin typeface="Roboto"/>
                <a:ea typeface="Roboto"/>
                <a:cs typeface="Roboto"/>
                <a:sym typeface="Roboto"/>
              </a:defRPr>
            </a:lvl2pPr>
            <a:lvl3pPr lvl="2" rtl="0">
              <a:spcBef>
                <a:spcPts val="1600"/>
              </a:spcBef>
              <a:spcAft>
                <a:spcPts val="0"/>
              </a:spcAft>
              <a:buNone/>
              <a:defRPr sz="800">
                <a:latin typeface="Roboto"/>
                <a:ea typeface="Roboto"/>
                <a:cs typeface="Roboto"/>
                <a:sym typeface="Roboto"/>
              </a:defRPr>
            </a:lvl3pPr>
            <a:lvl4pPr lvl="3" rtl="0">
              <a:spcBef>
                <a:spcPts val="1600"/>
              </a:spcBef>
              <a:spcAft>
                <a:spcPts val="0"/>
              </a:spcAft>
              <a:buNone/>
              <a:defRPr sz="800">
                <a:latin typeface="Roboto"/>
                <a:ea typeface="Roboto"/>
                <a:cs typeface="Roboto"/>
                <a:sym typeface="Roboto"/>
              </a:defRPr>
            </a:lvl4pPr>
            <a:lvl5pPr lvl="4" rtl="0">
              <a:spcBef>
                <a:spcPts val="1600"/>
              </a:spcBef>
              <a:spcAft>
                <a:spcPts val="0"/>
              </a:spcAft>
              <a:buNone/>
              <a:defRPr sz="800">
                <a:latin typeface="Roboto"/>
                <a:ea typeface="Roboto"/>
                <a:cs typeface="Roboto"/>
                <a:sym typeface="Roboto"/>
              </a:defRPr>
            </a:lvl5pPr>
            <a:lvl6pPr lvl="5" rtl="0">
              <a:spcBef>
                <a:spcPts val="1600"/>
              </a:spcBef>
              <a:spcAft>
                <a:spcPts val="0"/>
              </a:spcAft>
              <a:buNone/>
              <a:defRPr sz="800">
                <a:latin typeface="Roboto"/>
                <a:ea typeface="Roboto"/>
                <a:cs typeface="Roboto"/>
                <a:sym typeface="Roboto"/>
              </a:defRPr>
            </a:lvl6pPr>
            <a:lvl7pPr lvl="6" rtl="0">
              <a:spcBef>
                <a:spcPts val="1600"/>
              </a:spcBef>
              <a:spcAft>
                <a:spcPts val="0"/>
              </a:spcAft>
              <a:buNone/>
              <a:defRPr sz="800">
                <a:latin typeface="Roboto"/>
                <a:ea typeface="Roboto"/>
                <a:cs typeface="Roboto"/>
                <a:sym typeface="Roboto"/>
              </a:defRPr>
            </a:lvl7pPr>
            <a:lvl8pPr lvl="7" rtl="0">
              <a:spcBef>
                <a:spcPts val="1600"/>
              </a:spcBef>
              <a:spcAft>
                <a:spcPts val="0"/>
              </a:spcAft>
              <a:buNone/>
              <a:defRPr sz="800">
                <a:latin typeface="Roboto"/>
                <a:ea typeface="Roboto"/>
                <a:cs typeface="Roboto"/>
                <a:sym typeface="Roboto"/>
              </a:defRPr>
            </a:lvl8pPr>
            <a:lvl9pPr lvl="8" rtl="0">
              <a:spcBef>
                <a:spcPts val="1600"/>
              </a:spcBef>
              <a:spcAft>
                <a:spcPts val="1600"/>
              </a:spcAft>
              <a:buNone/>
              <a:defRPr sz="800">
                <a:latin typeface="Roboto"/>
                <a:ea typeface="Roboto"/>
                <a:cs typeface="Roboto"/>
                <a:sym typeface="Roboto"/>
              </a:defRPr>
            </a:lvl9pPr>
          </a:lstStyle>
          <a:p>
            <a:endParaRPr/>
          </a:p>
        </p:txBody>
      </p:sp>
      <p:sp>
        <p:nvSpPr>
          <p:cNvPr id="19" name="Google Shape;19;p3"/>
          <p:cNvSpPr txBox="1">
            <a:spLocks noGrp="1"/>
          </p:cNvSpPr>
          <p:nvPr>
            <p:ph type="subTitle" idx="3"/>
          </p:nvPr>
        </p:nvSpPr>
        <p:spPr>
          <a:xfrm>
            <a:off x="502319" y="4420165"/>
            <a:ext cx="4422900" cy="1674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1100">
                <a:solidFill>
                  <a:schemeClr val="accent1"/>
                </a:solidFill>
                <a:latin typeface="Roboto"/>
                <a:ea typeface="Roboto"/>
                <a:cs typeface="Roboto"/>
                <a:sym typeface="Roboto"/>
              </a:defRPr>
            </a:lvl1pPr>
            <a:lvl2pPr lvl="1" rtl="0">
              <a:spcBef>
                <a:spcPts val="1600"/>
              </a:spcBef>
              <a:spcAft>
                <a:spcPts val="0"/>
              </a:spcAft>
              <a:buNone/>
              <a:defRPr>
                <a:latin typeface="Source Serif Pro"/>
                <a:ea typeface="Source Serif Pro"/>
                <a:cs typeface="Source Serif Pro"/>
                <a:sym typeface="Source Serif Pro"/>
              </a:defRPr>
            </a:lvl2pPr>
            <a:lvl3pPr lvl="2" rtl="0">
              <a:spcBef>
                <a:spcPts val="1600"/>
              </a:spcBef>
              <a:spcAft>
                <a:spcPts val="0"/>
              </a:spcAft>
              <a:buNone/>
              <a:defRPr>
                <a:latin typeface="Source Serif Pro"/>
                <a:ea typeface="Source Serif Pro"/>
                <a:cs typeface="Source Serif Pro"/>
                <a:sym typeface="Source Serif Pro"/>
              </a:defRPr>
            </a:lvl3pPr>
            <a:lvl4pPr lvl="3" rtl="0">
              <a:spcBef>
                <a:spcPts val="1600"/>
              </a:spcBef>
              <a:spcAft>
                <a:spcPts val="0"/>
              </a:spcAft>
              <a:buNone/>
              <a:defRPr>
                <a:latin typeface="Source Serif Pro"/>
                <a:ea typeface="Source Serif Pro"/>
                <a:cs typeface="Source Serif Pro"/>
                <a:sym typeface="Source Serif Pro"/>
              </a:defRPr>
            </a:lvl4pPr>
            <a:lvl5pPr lvl="4" rtl="0">
              <a:spcBef>
                <a:spcPts val="1600"/>
              </a:spcBef>
              <a:spcAft>
                <a:spcPts val="0"/>
              </a:spcAft>
              <a:buNone/>
              <a:defRPr>
                <a:latin typeface="Source Serif Pro"/>
                <a:ea typeface="Source Serif Pro"/>
                <a:cs typeface="Source Serif Pro"/>
                <a:sym typeface="Source Serif Pro"/>
              </a:defRPr>
            </a:lvl5pPr>
            <a:lvl6pPr lvl="5" rtl="0">
              <a:spcBef>
                <a:spcPts val="1600"/>
              </a:spcBef>
              <a:spcAft>
                <a:spcPts val="0"/>
              </a:spcAft>
              <a:buNone/>
              <a:defRPr>
                <a:latin typeface="Source Serif Pro"/>
                <a:ea typeface="Source Serif Pro"/>
                <a:cs typeface="Source Serif Pro"/>
                <a:sym typeface="Source Serif Pro"/>
              </a:defRPr>
            </a:lvl6pPr>
            <a:lvl7pPr lvl="6" rtl="0">
              <a:spcBef>
                <a:spcPts val="1600"/>
              </a:spcBef>
              <a:spcAft>
                <a:spcPts val="0"/>
              </a:spcAft>
              <a:buNone/>
              <a:defRPr>
                <a:latin typeface="Source Serif Pro"/>
                <a:ea typeface="Source Serif Pro"/>
                <a:cs typeface="Source Serif Pro"/>
                <a:sym typeface="Source Serif Pro"/>
              </a:defRPr>
            </a:lvl7pPr>
            <a:lvl8pPr lvl="7" rtl="0">
              <a:spcBef>
                <a:spcPts val="1600"/>
              </a:spcBef>
              <a:spcAft>
                <a:spcPts val="0"/>
              </a:spcAft>
              <a:buNone/>
              <a:defRPr>
                <a:latin typeface="Source Serif Pro"/>
                <a:ea typeface="Source Serif Pro"/>
                <a:cs typeface="Source Serif Pro"/>
                <a:sym typeface="Source Serif Pro"/>
              </a:defRPr>
            </a:lvl8pPr>
            <a:lvl9pPr lvl="8" rtl="0">
              <a:spcBef>
                <a:spcPts val="1600"/>
              </a:spcBef>
              <a:spcAft>
                <a:spcPts val="1600"/>
              </a:spcAft>
              <a:buNone/>
              <a:defRPr>
                <a:latin typeface="Source Serif Pro"/>
                <a:ea typeface="Source Serif Pro"/>
                <a:cs typeface="Source Serif Pro"/>
                <a:sym typeface="Source Serif Pro"/>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2 Statement with Image/Icon slide">
  <p:cSld name="TITLE_ONLY_1_2">
    <p:bg>
      <p:bgPr>
        <a:solidFill>
          <a:schemeClr val="dk1"/>
        </a:solidFill>
        <a:effectLst/>
      </p:bgPr>
    </p:bg>
    <p:spTree>
      <p:nvGrpSpPr>
        <p:cNvPr id="1" name="Shape 137"/>
        <p:cNvGrpSpPr/>
        <p:nvPr/>
      </p:nvGrpSpPr>
      <p:grpSpPr>
        <a:xfrm>
          <a:off x="0" y="0"/>
          <a:ext cx="0" cy="0"/>
          <a:chOff x="0" y="0"/>
          <a:chExt cx="0" cy="0"/>
        </a:xfrm>
      </p:grpSpPr>
      <p:sp>
        <p:nvSpPr>
          <p:cNvPr id="138" name="Google Shape;138;p21"/>
          <p:cNvSpPr txBox="1">
            <a:spLocks noGrp="1"/>
          </p:cNvSpPr>
          <p:nvPr>
            <p:ph type="title"/>
          </p:nvPr>
        </p:nvSpPr>
        <p:spPr>
          <a:xfrm>
            <a:off x="496650" y="389305"/>
            <a:ext cx="3922200" cy="207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solidFill>
                  <a:schemeClr val="dk2"/>
                </a:solidFill>
                <a:latin typeface="Google Sans"/>
                <a:ea typeface="Google Sans"/>
                <a:cs typeface="Google Sans"/>
                <a:sym typeface="Google Sans"/>
              </a:defRPr>
            </a:lvl1pPr>
            <a:lvl2pPr lvl="1" rtl="0">
              <a:spcBef>
                <a:spcPts val="0"/>
              </a:spcBef>
              <a:spcAft>
                <a:spcPts val="0"/>
              </a:spcAft>
              <a:buNone/>
              <a:defRPr sz="800">
                <a:solidFill>
                  <a:schemeClr val="dk2"/>
                </a:solidFill>
                <a:latin typeface="Google Sans"/>
                <a:ea typeface="Google Sans"/>
                <a:cs typeface="Google Sans"/>
                <a:sym typeface="Google Sans"/>
              </a:defRPr>
            </a:lvl2pPr>
            <a:lvl3pPr lvl="2" rtl="0">
              <a:spcBef>
                <a:spcPts val="0"/>
              </a:spcBef>
              <a:spcAft>
                <a:spcPts val="0"/>
              </a:spcAft>
              <a:buNone/>
              <a:defRPr sz="800">
                <a:solidFill>
                  <a:schemeClr val="dk2"/>
                </a:solidFill>
                <a:latin typeface="Google Sans"/>
                <a:ea typeface="Google Sans"/>
                <a:cs typeface="Google Sans"/>
                <a:sym typeface="Google Sans"/>
              </a:defRPr>
            </a:lvl3pPr>
            <a:lvl4pPr lvl="3" rtl="0">
              <a:spcBef>
                <a:spcPts val="0"/>
              </a:spcBef>
              <a:spcAft>
                <a:spcPts val="0"/>
              </a:spcAft>
              <a:buNone/>
              <a:defRPr sz="800">
                <a:solidFill>
                  <a:schemeClr val="dk2"/>
                </a:solidFill>
                <a:latin typeface="Google Sans"/>
                <a:ea typeface="Google Sans"/>
                <a:cs typeface="Google Sans"/>
                <a:sym typeface="Google Sans"/>
              </a:defRPr>
            </a:lvl4pPr>
            <a:lvl5pPr lvl="4" rtl="0">
              <a:spcBef>
                <a:spcPts val="0"/>
              </a:spcBef>
              <a:spcAft>
                <a:spcPts val="0"/>
              </a:spcAft>
              <a:buNone/>
              <a:defRPr sz="800">
                <a:solidFill>
                  <a:schemeClr val="dk2"/>
                </a:solidFill>
                <a:latin typeface="Google Sans"/>
                <a:ea typeface="Google Sans"/>
                <a:cs typeface="Google Sans"/>
                <a:sym typeface="Google Sans"/>
              </a:defRPr>
            </a:lvl5pPr>
            <a:lvl6pPr lvl="5" rtl="0">
              <a:spcBef>
                <a:spcPts val="0"/>
              </a:spcBef>
              <a:spcAft>
                <a:spcPts val="0"/>
              </a:spcAft>
              <a:buNone/>
              <a:defRPr sz="800">
                <a:solidFill>
                  <a:schemeClr val="dk2"/>
                </a:solidFill>
                <a:latin typeface="Google Sans"/>
                <a:ea typeface="Google Sans"/>
                <a:cs typeface="Google Sans"/>
                <a:sym typeface="Google Sans"/>
              </a:defRPr>
            </a:lvl6pPr>
            <a:lvl7pPr lvl="6" rtl="0">
              <a:spcBef>
                <a:spcPts val="0"/>
              </a:spcBef>
              <a:spcAft>
                <a:spcPts val="0"/>
              </a:spcAft>
              <a:buNone/>
              <a:defRPr sz="800">
                <a:solidFill>
                  <a:schemeClr val="dk2"/>
                </a:solidFill>
                <a:latin typeface="Google Sans"/>
                <a:ea typeface="Google Sans"/>
                <a:cs typeface="Google Sans"/>
                <a:sym typeface="Google Sans"/>
              </a:defRPr>
            </a:lvl7pPr>
            <a:lvl8pPr lvl="7" rtl="0">
              <a:spcBef>
                <a:spcPts val="0"/>
              </a:spcBef>
              <a:spcAft>
                <a:spcPts val="0"/>
              </a:spcAft>
              <a:buNone/>
              <a:defRPr sz="800">
                <a:solidFill>
                  <a:schemeClr val="dk2"/>
                </a:solidFill>
                <a:latin typeface="Google Sans"/>
                <a:ea typeface="Google Sans"/>
                <a:cs typeface="Google Sans"/>
                <a:sym typeface="Google Sans"/>
              </a:defRPr>
            </a:lvl8pPr>
            <a:lvl9pPr lvl="8" rtl="0">
              <a:spcBef>
                <a:spcPts val="0"/>
              </a:spcBef>
              <a:spcAft>
                <a:spcPts val="0"/>
              </a:spcAft>
              <a:buNone/>
              <a:defRPr sz="800">
                <a:solidFill>
                  <a:schemeClr val="dk2"/>
                </a:solidFill>
                <a:latin typeface="Google Sans"/>
                <a:ea typeface="Google Sans"/>
                <a:cs typeface="Google Sans"/>
                <a:sym typeface="Google Sans"/>
              </a:defRPr>
            </a:lvl9pPr>
          </a:lstStyle>
          <a:p>
            <a:endParaRPr/>
          </a:p>
        </p:txBody>
      </p:sp>
      <p:sp>
        <p:nvSpPr>
          <p:cNvPr id="139" name="Google Shape;139;p21"/>
          <p:cNvSpPr txBox="1">
            <a:spLocks noGrp="1"/>
          </p:cNvSpPr>
          <p:nvPr>
            <p:ph type="subTitle" idx="1"/>
          </p:nvPr>
        </p:nvSpPr>
        <p:spPr>
          <a:xfrm>
            <a:off x="611075" y="2298677"/>
            <a:ext cx="3546000" cy="1145100"/>
          </a:xfrm>
          <a:prstGeom prst="rect">
            <a:avLst/>
          </a:prstGeom>
        </p:spPr>
        <p:txBody>
          <a:bodyPr spcFirstLastPara="1" wrap="square" lIns="91425" tIns="91425" rIns="91425" bIns="91425" anchor="ctr" anchorCtr="0">
            <a:noAutofit/>
          </a:bodyPr>
          <a:lstStyle>
            <a:lvl1pPr lvl="0" algn="ctr" rtl="0">
              <a:lnSpc>
                <a:spcPct val="90000"/>
              </a:lnSpc>
              <a:spcBef>
                <a:spcPts val="0"/>
              </a:spcBef>
              <a:spcAft>
                <a:spcPts val="0"/>
              </a:spcAft>
              <a:buNone/>
              <a:defRPr sz="2400" b="1">
                <a:solidFill>
                  <a:schemeClr val="dk2"/>
                </a:solidFill>
                <a:latin typeface="Google Sans"/>
                <a:ea typeface="Google Sans"/>
                <a:cs typeface="Google Sans"/>
                <a:sym typeface="Google Sans"/>
              </a:defRPr>
            </a:lvl1pPr>
            <a:lvl2pPr lvl="1" algn="ctr" rtl="0">
              <a:lnSpc>
                <a:spcPct val="90000"/>
              </a:lnSpc>
              <a:spcBef>
                <a:spcPts val="1600"/>
              </a:spcBef>
              <a:spcAft>
                <a:spcPts val="0"/>
              </a:spcAft>
              <a:buNone/>
              <a:defRPr sz="2400" b="1">
                <a:solidFill>
                  <a:schemeClr val="dk2"/>
                </a:solidFill>
                <a:latin typeface="Google Sans"/>
                <a:ea typeface="Google Sans"/>
                <a:cs typeface="Google Sans"/>
                <a:sym typeface="Google Sans"/>
              </a:defRPr>
            </a:lvl2pPr>
            <a:lvl3pPr lvl="2" algn="ctr" rtl="0">
              <a:lnSpc>
                <a:spcPct val="90000"/>
              </a:lnSpc>
              <a:spcBef>
                <a:spcPts val="1600"/>
              </a:spcBef>
              <a:spcAft>
                <a:spcPts val="0"/>
              </a:spcAft>
              <a:buNone/>
              <a:defRPr sz="2400" b="1">
                <a:solidFill>
                  <a:schemeClr val="dk2"/>
                </a:solidFill>
                <a:latin typeface="Google Sans"/>
                <a:ea typeface="Google Sans"/>
                <a:cs typeface="Google Sans"/>
                <a:sym typeface="Google Sans"/>
              </a:defRPr>
            </a:lvl3pPr>
            <a:lvl4pPr lvl="3" algn="ctr" rtl="0">
              <a:lnSpc>
                <a:spcPct val="90000"/>
              </a:lnSpc>
              <a:spcBef>
                <a:spcPts val="1600"/>
              </a:spcBef>
              <a:spcAft>
                <a:spcPts val="0"/>
              </a:spcAft>
              <a:buNone/>
              <a:defRPr sz="2400" b="1">
                <a:solidFill>
                  <a:schemeClr val="dk2"/>
                </a:solidFill>
                <a:latin typeface="Google Sans"/>
                <a:ea typeface="Google Sans"/>
                <a:cs typeface="Google Sans"/>
                <a:sym typeface="Google Sans"/>
              </a:defRPr>
            </a:lvl4pPr>
            <a:lvl5pPr lvl="4" algn="ctr" rtl="0">
              <a:lnSpc>
                <a:spcPct val="90000"/>
              </a:lnSpc>
              <a:spcBef>
                <a:spcPts val="1600"/>
              </a:spcBef>
              <a:spcAft>
                <a:spcPts val="0"/>
              </a:spcAft>
              <a:buNone/>
              <a:defRPr sz="2400" b="1">
                <a:solidFill>
                  <a:schemeClr val="dk2"/>
                </a:solidFill>
                <a:latin typeface="Google Sans"/>
                <a:ea typeface="Google Sans"/>
                <a:cs typeface="Google Sans"/>
                <a:sym typeface="Google Sans"/>
              </a:defRPr>
            </a:lvl5pPr>
            <a:lvl6pPr lvl="5" algn="ctr" rtl="0">
              <a:lnSpc>
                <a:spcPct val="90000"/>
              </a:lnSpc>
              <a:spcBef>
                <a:spcPts val="1600"/>
              </a:spcBef>
              <a:spcAft>
                <a:spcPts val="0"/>
              </a:spcAft>
              <a:buNone/>
              <a:defRPr sz="2400" b="1">
                <a:solidFill>
                  <a:schemeClr val="dk2"/>
                </a:solidFill>
                <a:latin typeface="Google Sans"/>
                <a:ea typeface="Google Sans"/>
                <a:cs typeface="Google Sans"/>
                <a:sym typeface="Google Sans"/>
              </a:defRPr>
            </a:lvl6pPr>
            <a:lvl7pPr lvl="6" algn="ctr" rtl="0">
              <a:lnSpc>
                <a:spcPct val="90000"/>
              </a:lnSpc>
              <a:spcBef>
                <a:spcPts val="1600"/>
              </a:spcBef>
              <a:spcAft>
                <a:spcPts val="0"/>
              </a:spcAft>
              <a:buNone/>
              <a:defRPr sz="2400" b="1">
                <a:solidFill>
                  <a:schemeClr val="dk2"/>
                </a:solidFill>
                <a:latin typeface="Google Sans"/>
                <a:ea typeface="Google Sans"/>
                <a:cs typeface="Google Sans"/>
                <a:sym typeface="Google Sans"/>
              </a:defRPr>
            </a:lvl7pPr>
            <a:lvl8pPr lvl="7" algn="ctr" rtl="0">
              <a:lnSpc>
                <a:spcPct val="90000"/>
              </a:lnSpc>
              <a:spcBef>
                <a:spcPts val="1600"/>
              </a:spcBef>
              <a:spcAft>
                <a:spcPts val="0"/>
              </a:spcAft>
              <a:buNone/>
              <a:defRPr sz="2400" b="1">
                <a:solidFill>
                  <a:schemeClr val="dk2"/>
                </a:solidFill>
                <a:latin typeface="Google Sans"/>
                <a:ea typeface="Google Sans"/>
                <a:cs typeface="Google Sans"/>
                <a:sym typeface="Google Sans"/>
              </a:defRPr>
            </a:lvl8pPr>
            <a:lvl9pPr lvl="8" algn="ctr" rtl="0">
              <a:lnSpc>
                <a:spcPct val="90000"/>
              </a:lnSpc>
              <a:spcBef>
                <a:spcPts val="1600"/>
              </a:spcBef>
              <a:spcAft>
                <a:spcPts val="1600"/>
              </a:spcAft>
              <a:buNone/>
              <a:defRPr sz="2400" b="1">
                <a:solidFill>
                  <a:schemeClr val="dk2"/>
                </a:solidFill>
                <a:latin typeface="Google Sans"/>
                <a:ea typeface="Google Sans"/>
                <a:cs typeface="Google Sans"/>
                <a:sym typeface="Google Sans"/>
              </a:defRPr>
            </a:lvl9pPr>
          </a:lstStyle>
          <a:p>
            <a:endParaRPr/>
          </a:p>
        </p:txBody>
      </p:sp>
      <p:sp>
        <p:nvSpPr>
          <p:cNvPr id="140" name="Google Shape;140;p21"/>
          <p:cNvSpPr txBox="1">
            <a:spLocks noGrp="1"/>
          </p:cNvSpPr>
          <p:nvPr>
            <p:ph type="subTitle" idx="2"/>
          </p:nvPr>
        </p:nvSpPr>
        <p:spPr>
          <a:xfrm>
            <a:off x="710976" y="3192452"/>
            <a:ext cx="3346200" cy="741000"/>
          </a:xfrm>
          <a:prstGeom prst="rect">
            <a:avLst/>
          </a:prstGeom>
        </p:spPr>
        <p:txBody>
          <a:bodyPr spcFirstLastPara="1" wrap="square" lIns="91425" tIns="91425" rIns="91425" bIns="91425" anchor="t" anchorCtr="0">
            <a:noAutofit/>
          </a:bodyPr>
          <a:lstStyle>
            <a:lvl1pPr lvl="0" algn="ctr" rtl="0">
              <a:lnSpc>
                <a:spcPct val="90000"/>
              </a:lnSpc>
              <a:spcBef>
                <a:spcPts val="0"/>
              </a:spcBef>
              <a:spcAft>
                <a:spcPts val="0"/>
              </a:spcAft>
              <a:buNone/>
              <a:defRPr sz="1000">
                <a:solidFill>
                  <a:schemeClr val="dk2"/>
                </a:solidFill>
                <a:latin typeface="Roboto"/>
                <a:ea typeface="Roboto"/>
                <a:cs typeface="Roboto"/>
                <a:sym typeface="Roboto"/>
              </a:defRPr>
            </a:lvl1pPr>
            <a:lvl2pPr lvl="1" algn="ctr" rtl="0">
              <a:lnSpc>
                <a:spcPct val="90000"/>
              </a:lnSpc>
              <a:spcBef>
                <a:spcPts val="1600"/>
              </a:spcBef>
              <a:spcAft>
                <a:spcPts val="0"/>
              </a:spcAft>
              <a:buNone/>
              <a:defRPr sz="1000">
                <a:solidFill>
                  <a:schemeClr val="dk2"/>
                </a:solidFill>
                <a:latin typeface="Roboto"/>
                <a:ea typeface="Roboto"/>
                <a:cs typeface="Roboto"/>
                <a:sym typeface="Roboto"/>
              </a:defRPr>
            </a:lvl2pPr>
            <a:lvl3pPr lvl="2" algn="ctr" rtl="0">
              <a:lnSpc>
                <a:spcPct val="90000"/>
              </a:lnSpc>
              <a:spcBef>
                <a:spcPts val="1600"/>
              </a:spcBef>
              <a:spcAft>
                <a:spcPts val="0"/>
              </a:spcAft>
              <a:buNone/>
              <a:defRPr sz="1000">
                <a:solidFill>
                  <a:schemeClr val="dk2"/>
                </a:solidFill>
                <a:latin typeface="Roboto"/>
                <a:ea typeface="Roboto"/>
                <a:cs typeface="Roboto"/>
                <a:sym typeface="Roboto"/>
              </a:defRPr>
            </a:lvl3pPr>
            <a:lvl4pPr lvl="3" algn="ctr" rtl="0">
              <a:lnSpc>
                <a:spcPct val="90000"/>
              </a:lnSpc>
              <a:spcBef>
                <a:spcPts val="1600"/>
              </a:spcBef>
              <a:spcAft>
                <a:spcPts val="0"/>
              </a:spcAft>
              <a:buNone/>
              <a:defRPr sz="1000">
                <a:solidFill>
                  <a:schemeClr val="dk2"/>
                </a:solidFill>
                <a:latin typeface="Roboto"/>
                <a:ea typeface="Roboto"/>
                <a:cs typeface="Roboto"/>
                <a:sym typeface="Roboto"/>
              </a:defRPr>
            </a:lvl4pPr>
            <a:lvl5pPr lvl="4" algn="ctr" rtl="0">
              <a:lnSpc>
                <a:spcPct val="90000"/>
              </a:lnSpc>
              <a:spcBef>
                <a:spcPts val="1600"/>
              </a:spcBef>
              <a:spcAft>
                <a:spcPts val="0"/>
              </a:spcAft>
              <a:buNone/>
              <a:defRPr sz="1000">
                <a:solidFill>
                  <a:schemeClr val="dk2"/>
                </a:solidFill>
                <a:latin typeface="Roboto"/>
                <a:ea typeface="Roboto"/>
                <a:cs typeface="Roboto"/>
                <a:sym typeface="Roboto"/>
              </a:defRPr>
            </a:lvl5pPr>
            <a:lvl6pPr lvl="5" algn="ctr" rtl="0">
              <a:lnSpc>
                <a:spcPct val="90000"/>
              </a:lnSpc>
              <a:spcBef>
                <a:spcPts val="1600"/>
              </a:spcBef>
              <a:spcAft>
                <a:spcPts val="0"/>
              </a:spcAft>
              <a:buNone/>
              <a:defRPr sz="1000">
                <a:solidFill>
                  <a:schemeClr val="dk2"/>
                </a:solidFill>
                <a:latin typeface="Roboto"/>
                <a:ea typeface="Roboto"/>
                <a:cs typeface="Roboto"/>
                <a:sym typeface="Roboto"/>
              </a:defRPr>
            </a:lvl6pPr>
            <a:lvl7pPr lvl="6" algn="ctr" rtl="0">
              <a:lnSpc>
                <a:spcPct val="90000"/>
              </a:lnSpc>
              <a:spcBef>
                <a:spcPts val="1600"/>
              </a:spcBef>
              <a:spcAft>
                <a:spcPts val="0"/>
              </a:spcAft>
              <a:buNone/>
              <a:defRPr sz="1000">
                <a:solidFill>
                  <a:schemeClr val="dk2"/>
                </a:solidFill>
                <a:latin typeface="Roboto"/>
                <a:ea typeface="Roboto"/>
                <a:cs typeface="Roboto"/>
                <a:sym typeface="Roboto"/>
              </a:defRPr>
            </a:lvl7pPr>
            <a:lvl8pPr lvl="7" algn="ctr" rtl="0">
              <a:lnSpc>
                <a:spcPct val="90000"/>
              </a:lnSpc>
              <a:spcBef>
                <a:spcPts val="1600"/>
              </a:spcBef>
              <a:spcAft>
                <a:spcPts val="0"/>
              </a:spcAft>
              <a:buNone/>
              <a:defRPr sz="1000">
                <a:solidFill>
                  <a:schemeClr val="dk2"/>
                </a:solidFill>
                <a:latin typeface="Roboto"/>
                <a:ea typeface="Roboto"/>
                <a:cs typeface="Roboto"/>
                <a:sym typeface="Roboto"/>
              </a:defRPr>
            </a:lvl8pPr>
            <a:lvl9pPr lvl="8" algn="ctr" rtl="0">
              <a:lnSpc>
                <a:spcPct val="90000"/>
              </a:lnSpc>
              <a:spcBef>
                <a:spcPts val="1600"/>
              </a:spcBef>
              <a:spcAft>
                <a:spcPts val="1600"/>
              </a:spcAft>
              <a:buNone/>
              <a:defRPr sz="1000">
                <a:solidFill>
                  <a:schemeClr val="dk2"/>
                </a:solidFill>
                <a:latin typeface="Roboto"/>
                <a:ea typeface="Roboto"/>
                <a:cs typeface="Roboto"/>
                <a:sym typeface="Roboto"/>
              </a:defRPr>
            </a:lvl9pPr>
          </a:lstStyle>
          <a:p>
            <a:endParaRPr/>
          </a:p>
        </p:txBody>
      </p:sp>
      <p:cxnSp>
        <p:nvCxnSpPr>
          <p:cNvPr id="141" name="Google Shape;141;p21"/>
          <p:cNvCxnSpPr/>
          <p:nvPr/>
        </p:nvCxnSpPr>
        <p:spPr>
          <a:xfrm>
            <a:off x="4572000" y="1170450"/>
            <a:ext cx="0" cy="2816100"/>
          </a:xfrm>
          <a:prstGeom prst="straightConnector1">
            <a:avLst/>
          </a:prstGeom>
          <a:noFill/>
          <a:ln w="9525" cap="flat" cmpd="sng">
            <a:solidFill>
              <a:srgbClr val="999999"/>
            </a:solidFill>
            <a:prstDash val="solid"/>
            <a:round/>
            <a:headEnd type="none" w="med" len="med"/>
            <a:tailEnd type="none" w="med" len="med"/>
          </a:ln>
        </p:spPr>
      </p:cxnSp>
      <p:sp>
        <p:nvSpPr>
          <p:cNvPr id="142" name="Google Shape;142;p21"/>
          <p:cNvSpPr txBox="1">
            <a:spLocks noGrp="1"/>
          </p:cNvSpPr>
          <p:nvPr>
            <p:ph type="subTitle" idx="3"/>
          </p:nvPr>
        </p:nvSpPr>
        <p:spPr>
          <a:xfrm>
            <a:off x="4964450" y="2298677"/>
            <a:ext cx="3546000" cy="1145100"/>
          </a:xfrm>
          <a:prstGeom prst="rect">
            <a:avLst/>
          </a:prstGeom>
        </p:spPr>
        <p:txBody>
          <a:bodyPr spcFirstLastPara="1" wrap="square" lIns="91425" tIns="91425" rIns="91425" bIns="91425" anchor="ctr" anchorCtr="0">
            <a:noAutofit/>
          </a:bodyPr>
          <a:lstStyle>
            <a:lvl1pPr lvl="0" algn="ctr" rtl="0">
              <a:lnSpc>
                <a:spcPct val="90000"/>
              </a:lnSpc>
              <a:spcBef>
                <a:spcPts val="0"/>
              </a:spcBef>
              <a:spcAft>
                <a:spcPts val="0"/>
              </a:spcAft>
              <a:buNone/>
              <a:defRPr sz="2400" b="1">
                <a:solidFill>
                  <a:schemeClr val="dk2"/>
                </a:solidFill>
                <a:latin typeface="Google Sans"/>
                <a:ea typeface="Google Sans"/>
                <a:cs typeface="Google Sans"/>
                <a:sym typeface="Google Sans"/>
              </a:defRPr>
            </a:lvl1pPr>
            <a:lvl2pPr lvl="1" algn="ctr" rtl="0">
              <a:lnSpc>
                <a:spcPct val="90000"/>
              </a:lnSpc>
              <a:spcBef>
                <a:spcPts val="1600"/>
              </a:spcBef>
              <a:spcAft>
                <a:spcPts val="0"/>
              </a:spcAft>
              <a:buNone/>
              <a:defRPr sz="2400" b="1">
                <a:solidFill>
                  <a:schemeClr val="dk2"/>
                </a:solidFill>
                <a:latin typeface="Google Sans"/>
                <a:ea typeface="Google Sans"/>
                <a:cs typeface="Google Sans"/>
                <a:sym typeface="Google Sans"/>
              </a:defRPr>
            </a:lvl2pPr>
            <a:lvl3pPr lvl="2" algn="ctr" rtl="0">
              <a:lnSpc>
                <a:spcPct val="90000"/>
              </a:lnSpc>
              <a:spcBef>
                <a:spcPts val="1600"/>
              </a:spcBef>
              <a:spcAft>
                <a:spcPts val="0"/>
              </a:spcAft>
              <a:buNone/>
              <a:defRPr sz="2400" b="1">
                <a:solidFill>
                  <a:schemeClr val="dk2"/>
                </a:solidFill>
                <a:latin typeface="Google Sans"/>
                <a:ea typeface="Google Sans"/>
                <a:cs typeface="Google Sans"/>
                <a:sym typeface="Google Sans"/>
              </a:defRPr>
            </a:lvl3pPr>
            <a:lvl4pPr lvl="3" algn="ctr" rtl="0">
              <a:lnSpc>
                <a:spcPct val="90000"/>
              </a:lnSpc>
              <a:spcBef>
                <a:spcPts val="1600"/>
              </a:spcBef>
              <a:spcAft>
                <a:spcPts val="0"/>
              </a:spcAft>
              <a:buNone/>
              <a:defRPr sz="2400" b="1">
                <a:solidFill>
                  <a:schemeClr val="dk2"/>
                </a:solidFill>
                <a:latin typeface="Google Sans"/>
                <a:ea typeface="Google Sans"/>
                <a:cs typeface="Google Sans"/>
                <a:sym typeface="Google Sans"/>
              </a:defRPr>
            </a:lvl4pPr>
            <a:lvl5pPr lvl="4" algn="ctr" rtl="0">
              <a:lnSpc>
                <a:spcPct val="90000"/>
              </a:lnSpc>
              <a:spcBef>
                <a:spcPts val="1600"/>
              </a:spcBef>
              <a:spcAft>
                <a:spcPts val="0"/>
              </a:spcAft>
              <a:buNone/>
              <a:defRPr sz="2400" b="1">
                <a:solidFill>
                  <a:schemeClr val="dk2"/>
                </a:solidFill>
                <a:latin typeface="Google Sans"/>
                <a:ea typeface="Google Sans"/>
                <a:cs typeface="Google Sans"/>
                <a:sym typeface="Google Sans"/>
              </a:defRPr>
            </a:lvl5pPr>
            <a:lvl6pPr lvl="5" algn="ctr" rtl="0">
              <a:lnSpc>
                <a:spcPct val="90000"/>
              </a:lnSpc>
              <a:spcBef>
                <a:spcPts val="1600"/>
              </a:spcBef>
              <a:spcAft>
                <a:spcPts val="0"/>
              </a:spcAft>
              <a:buNone/>
              <a:defRPr sz="2400" b="1">
                <a:solidFill>
                  <a:schemeClr val="dk2"/>
                </a:solidFill>
                <a:latin typeface="Google Sans"/>
                <a:ea typeface="Google Sans"/>
                <a:cs typeface="Google Sans"/>
                <a:sym typeface="Google Sans"/>
              </a:defRPr>
            </a:lvl6pPr>
            <a:lvl7pPr lvl="6" algn="ctr" rtl="0">
              <a:lnSpc>
                <a:spcPct val="90000"/>
              </a:lnSpc>
              <a:spcBef>
                <a:spcPts val="1600"/>
              </a:spcBef>
              <a:spcAft>
                <a:spcPts val="0"/>
              </a:spcAft>
              <a:buNone/>
              <a:defRPr sz="2400" b="1">
                <a:solidFill>
                  <a:schemeClr val="dk2"/>
                </a:solidFill>
                <a:latin typeface="Google Sans"/>
                <a:ea typeface="Google Sans"/>
                <a:cs typeface="Google Sans"/>
                <a:sym typeface="Google Sans"/>
              </a:defRPr>
            </a:lvl7pPr>
            <a:lvl8pPr lvl="7" algn="ctr" rtl="0">
              <a:lnSpc>
                <a:spcPct val="90000"/>
              </a:lnSpc>
              <a:spcBef>
                <a:spcPts val="1600"/>
              </a:spcBef>
              <a:spcAft>
                <a:spcPts val="0"/>
              </a:spcAft>
              <a:buNone/>
              <a:defRPr sz="2400" b="1">
                <a:solidFill>
                  <a:schemeClr val="dk2"/>
                </a:solidFill>
                <a:latin typeface="Google Sans"/>
                <a:ea typeface="Google Sans"/>
                <a:cs typeface="Google Sans"/>
                <a:sym typeface="Google Sans"/>
              </a:defRPr>
            </a:lvl8pPr>
            <a:lvl9pPr lvl="8" algn="ctr" rtl="0">
              <a:lnSpc>
                <a:spcPct val="90000"/>
              </a:lnSpc>
              <a:spcBef>
                <a:spcPts val="1600"/>
              </a:spcBef>
              <a:spcAft>
                <a:spcPts val="1600"/>
              </a:spcAft>
              <a:buNone/>
              <a:defRPr sz="2400" b="1">
                <a:solidFill>
                  <a:schemeClr val="dk2"/>
                </a:solidFill>
                <a:latin typeface="Google Sans"/>
                <a:ea typeface="Google Sans"/>
                <a:cs typeface="Google Sans"/>
                <a:sym typeface="Google Sans"/>
              </a:defRPr>
            </a:lvl9pPr>
          </a:lstStyle>
          <a:p>
            <a:endParaRPr/>
          </a:p>
        </p:txBody>
      </p:sp>
      <p:sp>
        <p:nvSpPr>
          <p:cNvPr id="143" name="Google Shape;143;p21"/>
          <p:cNvSpPr txBox="1">
            <a:spLocks noGrp="1"/>
          </p:cNvSpPr>
          <p:nvPr>
            <p:ph type="subTitle" idx="4"/>
          </p:nvPr>
        </p:nvSpPr>
        <p:spPr>
          <a:xfrm>
            <a:off x="5064351" y="3192452"/>
            <a:ext cx="3346200" cy="741000"/>
          </a:xfrm>
          <a:prstGeom prst="rect">
            <a:avLst/>
          </a:prstGeom>
        </p:spPr>
        <p:txBody>
          <a:bodyPr spcFirstLastPara="1" wrap="square" lIns="91425" tIns="91425" rIns="91425" bIns="91425" anchor="t" anchorCtr="0">
            <a:noAutofit/>
          </a:bodyPr>
          <a:lstStyle>
            <a:lvl1pPr lvl="0" algn="ctr" rtl="0">
              <a:lnSpc>
                <a:spcPct val="90000"/>
              </a:lnSpc>
              <a:spcBef>
                <a:spcPts val="0"/>
              </a:spcBef>
              <a:spcAft>
                <a:spcPts val="0"/>
              </a:spcAft>
              <a:buNone/>
              <a:defRPr sz="1000">
                <a:solidFill>
                  <a:schemeClr val="dk2"/>
                </a:solidFill>
                <a:latin typeface="Roboto"/>
                <a:ea typeface="Roboto"/>
                <a:cs typeface="Roboto"/>
                <a:sym typeface="Roboto"/>
              </a:defRPr>
            </a:lvl1pPr>
            <a:lvl2pPr lvl="1" algn="ctr" rtl="0">
              <a:lnSpc>
                <a:spcPct val="90000"/>
              </a:lnSpc>
              <a:spcBef>
                <a:spcPts val="1600"/>
              </a:spcBef>
              <a:spcAft>
                <a:spcPts val="0"/>
              </a:spcAft>
              <a:buNone/>
              <a:defRPr sz="1000">
                <a:solidFill>
                  <a:schemeClr val="dk2"/>
                </a:solidFill>
                <a:latin typeface="Roboto"/>
                <a:ea typeface="Roboto"/>
                <a:cs typeface="Roboto"/>
                <a:sym typeface="Roboto"/>
              </a:defRPr>
            </a:lvl2pPr>
            <a:lvl3pPr lvl="2" algn="ctr" rtl="0">
              <a:lnSpc>
                <a:spcPct val="90000"/>
              </a:lnSpc>
              <a:spcBef>
                <a:spcPts val="1600"/>
              </a:spcBef>
              <a:spcAft>
                <a:spcPts val="0"/>
              </a:spcAft>
              <a:buNone/>
              <a:defRPr sz="1000">
                <a:solidFill>
                  <a:schemeClr val="dk2"/>
                </a:solidFill>
                <a:latin typeface="Roboto"/>
                <a:ea typeface="Roboto"/>
                <a:cs typeface="Roboto"/>
                <a:sym typeface="Roboto"/>
              </a:defRPr>
            </a:lvl3pPr>
            <a:lvl4pPr lvl="3" algn="ctr" rtl="0">
              <a:lnSpc>
                <a:spcPct val="90000"/>
              </a:lnSpc>
              <a:spcBef>
                <a:spcPts val="1600"/>
              </a:spcBef>
              <a:spcAft>
                <a:spcPts val="0"/>
              </a:spcAft>
              <a:buNone/>
              <a:defRPr sz="1000">
                <a:solidFill>
                  <a:schemeClr val="dk2"/>
                </a:solidFill>
                <a:latin typeface="Roboto"/>
                <a:ea typeface="Roboto"/>
                <a:cs typeface="Roboto"/>
                <a:sym typeface="Roboto"/>
              </a:defRPr>
            </a:lvl4pPr>
            <a:lvl5pPr lvl="4" algn="ctr" rtl="0">
              <a:lnSpc>
                <a:spcPct val="90000"/>
              </a:lnSpc>
              <a:spcBef>
                <a:spcPts val="1600"/>
              </a:spcBef>
              <a:spcAft>
                <a:spcPts val="0"/>
              </a:spcAft>
              <a:buNone/>
              <a:defRPr sz="1000">
                <a:solidFill>
                  <a:schemeClr val="dk2"/>
                </a:solidFill>
                <a:latin typeface="Roboto"/>
                <a:ea typeface="Roboto"/>
                <a:cs typeface="Roboto"/>
                <a:sym typeface="Roboto"/>
              </a:defRPr>
            </a:lvl5pPr>
            <a:lvl6pPr lvl="5" algn="ctr" rtl="0">
              <a:lnSpc>
                <a:spcPct val="90000"/>
              </a:lnSpc>
              <a:spcBef>
                <a:spcPts val="1600"/>
              </a:spcBef>
              <a:spcAft>
                <a:spcPts val="0"/>
              </a:spcAft>
              <a:buNone/>
              <a:defRPr sz="1000">
                <a:solidFill>
                  <a:schemeClr val="dk2"/>
                </a:solidFill>
                <a:latin typeface="Roboto"/>
                <a:ea typeface="Roboto"/>
                <a:cs typeface="Roboto"/>
                <a:sym typeface="Roboto"/>
              </a:defRPr>
            </a:lvl6pPr>
            <a:lvl7pPr lvl="6" algn="ctr" rtl="0">
              <a:lnSpc>
                <a:spcPct val="90000"/>
              </a:lnSpc>
              <a:spcBef>
                <a:spcPts val="1600"/>
              </a:spcBef>
              <a:spcAft>
                <a:spcPts val="0"/>
              </a:spcAft>
              <a:buNone/>
              <a:defRPr sz="1000">
                <a:solidFill>
                  <a:schemeClr val="dk2"/>
                </a:solidFill>
                <a:latin typeface="Roboto"/>
                <a:ea typeface="Roboto"/>
                <a:cs typeface="Roboto"/>
                <a:sym typeface="Roboto"/>
              </a:defRPr>
            </a:lvl7pPr>
            <a:lvl8pPr lvl="7" algn="ctr" rtl="0">
              <a:lnSpc>
                <a:spcPct val="90000"/>
              </a:lnSpc>
              <a:spcBef>
                <a:spcPts val="1600"/>
              </a:spcBef>
              <a:spcAft>
                <a:spcPts val="0"/>
              </a:spcAft>
              <a:buNone/>
              <a:defRPr sz="1000">
                <a:solidFill>
                  <a:schemeClr val="dk2"/>
                </a:solidFill>
                <a:latin typeface="Roboto"/>
                <a:ea typeface="Roboto"/>
                <a:cs typeface="Roboto"/>
                <a:sym typeface="Roboto"/>
              </a:defRPr>
            </a:lvl8pPr>
            <a:lvl9pPr lvl="8" algn="ctr" rtl="0">
              <a:lnSpc>
                <a:spcPct val="90000"/>
              </a:lnSpc>
              <a:spcBef>
                <a:spcPts val="1600"/>
              </a:spcBef>
              <a:spcAft>
                <a:spcPts val="1600"/>
              </a:spcAft>
              <a:buNone/>
              <a:defRPr sz="1000">
                <a:solidFill>
                  <a:schemeClr val="dk2"/>
                </a:solidFill>
                <a:latin typeface="Roboto"/>
                <a:ea typeface="Roboto"/>
                <a:cs typeface="Roboto"/>
                <a:sym typeface="Roboto"/>
              </a:defRPr>
            </a:lvl9pPr>
          </a:lstStyle>
          <a:p>
            <a:endParaRPr/>
          </a:p>
        </p:txBody>
      </p:sp>
      <p:pic>
        <p:nvPicPr>
          <p:cNvPr id="144" name="Google Shape;144;p21"/>
          <p:cNvPicPr preferRelativeResize="0"/>
          <p:nvPr/>
        </p:nvPicPr>
        <p:blipFill rotWithShape="1">
          <a:blip r:embed="rId2">
            <a:alphaModFix/>
          </a:blip>
          <a:srcRect l="27191" t="9781" r="27191" b="9781"/>
          <a:stretch/>
        </p:blipFill>
        <p:spPr>
          <a:xfrm>
            <a:off x="1970675" y="1336858"/>
            <a:ext cx="826800" cy="825000"/>
          </a:xfrm>
          <a:prstGeom prst="ellipse">
            <a:avLst/>
          </a:prstGeom>
          <a:noFill/>
          <a:ln>
            <a:noFill/>
          </a:ln>
        </p:spPr>
      </p:pic>
      <p:pic>
        <p:nvPicPr>
          <p:cNvPr id="145" name="Google Shape;145;p21"/>
          <p:cNvPicPr preferRelativeResize="0"/>
          <p:nvPr/>
        </p:nvPicPr>
        <p:blipFill rotWithShape="1">
          <a:blip r:embed="rId2">
            <a:alphaModFix/>
          </a:blip>
          <a:srcRect l="27191" t="9781" r="27191" b="9781"/>
          <a:stretch/>
        </p:blipFill>
        <p:spPr>
          <a:xfrm>
            <a:off x="6324050" y="1336858"/>
            <a:ext cx="826800" cy="825000"/>
          </a:xfrm>
          <a:prstGeom prst="ellipse">
            <a:avLst/>
          </a:prstGeom>
          <a:noFill/>
          <a:ln>
            <a:noFill/>
          </a:ln>
        </p:spPr>
      </p:pic>
      <p:sp>
        <p:nvSpPr>
          <p:cNvPr id="146" name="Google Shape;146;p21"/>
          <p:cNvSpPr txBox="1">
            <a:spLocks noGrp="1"/>
          </p:cNvSpPr>
          <p:nvPr>
            <p:ph type="subTitle" idx="5"/>
          </p:nvPr>
        </p:nvSpPr>
        <p:spPr>
          <a:xfrm>
            <a:off x="1490477" y="4556698"/>
            <a:ext cx="7160700" cy="2073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600" i="1">
                <a:latin typeface="Roboto Medium"/>
                <a:ea typeface="Roboto Medium"/>
                <a:cs typeface="Roboto Medium"/>
                <a:sym typeface="Roboto Medium"/>
              </a:defRPr>
            </a:lvl1pPr>
            <a:lvl2pPr lvl="1" rtl="0">
              <a:spcBef>
                <a:spcPts val="1600"/>
              </a:spcBef>
              <a:spcAft>
                <a:spcPts val="0"/>
              </a:spcAft>
              <a:buNone/>
              <a:defRPr sz="600" i="1">
                <a:latin typeface="Roboto"/>
                <a:ea typeface="Roboto"/>
                <a:cs typeface="Roboto"/>
                <a:sym typeface="Roboto"/>
              </a:defRPr>
            </a:lvl2pPr>
            <a:lvl3pPr lvl="2" rtl="0">
              <a:spcBef>
                <a:spcPts val="1600"/>
              </a:spcBef>
              <a:spcAft>
                <a:spcPts val="0"/>
              </a:spcAft>
              <a:buNone/>
              <a:defRPr sz="600" i="1">
                <a:latin typeface="Roboto"/>
                <a:ea typeface="Roboto"/>
                <a:cs typeface="Roboto"/>
                <a:sym typeface="Roboto"/>
              </a:defRPr>
            </a:lvl3pPr>
            <a:lvl4pPr lvl="3" rtl="0">
              <a:spcBef>
                <a:spcPts val="1600"/>
              </a:spcBef>
              <a:spcAft>
                <a:spcPts val="0"/>
              </a:spcAft>
              <a:buNone/>
              <a:defRPr sz="600" i="1">
                <a:latin typeface="Roboto"/>
                <a:ea typeface="Roboto"/>
                <a:cs typeface="Roboto"/>
                <a:sym typeface="Roboto"/>
              </a:defRPr>
            </a:lvl4pPr>
            <a:lvl5pPr lvl="4" rtl="0">
              <a:spcBef>
                <a:spcPts val="1600"/>
              </a:spcBef>
              <a:spcAft>
                <a:spcPts val="0"/>
              </a:spcAft>
              <a:buNone/>
              <a:defRPr sz="600" i="1">
                <a:latin typeface="Roboto"/>
                <a:ea typeface="Roboto"/>
                <a:cs typeface="Roboto"/>
                <a:sym typeface="Roboto"/>
              </a:defRPr>
            </a:lvl5pPr>
            <a:lvl6pPr lvl="5" rtl="0">
              <a:spcBef>
                <a:spcPts val="1600"/>
              </a:spcBef>
              <a:spcAft>
                <a:spcPts val="0"/>
              </a:spcAft>
              <a:buNone/>
              <a:defRPr sz="600" i="1">
                <a:latin typeface="Roboto"/>
                <a:ea typeface="Roboto"/>
                <a:cs typeface="Roboto"/>
                <a:sym typeface="Roboto"/>
              </a:defRPr>
            </a:lvl6pPr>
            <a:lvl7pPr lvl="6" rtl="0">
              <a:spcBef>
                <a:spcPts val="1600"/>
              </a:spcBef>
              <a:spcAft>
                <a:spcPts val="0"/>
              </a:spcAft>
              <a:buNone/>
              <a:defRPr sz="600" i="1">
                <a:latin typeface="Roboto"/>
                <a:ea typeface="Roboto"/>
                <a:cs typeface="Roboto"/>
                <a:sym typeface="Roboto"/>
              </a:defRPr>
            </a:lvl7pPr>
            <a:lvl8pPr lvl="7" rtl="0">
              <a:spcBef>
                <a:spcPts val="1600"/>
              </a:spcBef>
              <a:spcAft>
                <a:spcPts val="0"/>
              </a:spcAft>
              <a:buNone/>
              <a:defRPr sz="600" i="1">
                <a:latin typeface="Roboto"/>
                <a:ea typeface="Roboto"/>
                <a:cs typeface="Roboto"/>
                <a:sym typeface="Roboto"/>
              </a:defRPr>
            </a:lvl8pPr>
            <a:lvl9pPr lvl="8" rtl="0">
              <a:spcBef>
                <a:spcPts val="1600"/>
              </a:spcBef>
              <a:spcAft>
                <a:spcPts val="1600"/>
              </a:spcAft>
              <a:buNone/>
              <a:defRPr sz="600" i="1">
                <a:latin typeface="Roboto"/>
                <a:ea typeface="Roboto"/>
                <a:cs typeface="Roboto"/>
                <a:sym typeface="Roboto"/>
              </a:defRPr>
            </a:lvl9pPr>
          </a:lstStyle>
          <a:p>
            <a:endParaRPr/>
          </a:p>
        </p:txBody>
      </p:sp>
      <p:pic>
        <p:nvPicPr>
          <p:cNvPr id="147" name="Google Shape;147;p21"/>
          <p:cNvPicPr preferRelativeResize="0"/>
          <p:nvPr/>
        </p:nvPicPr>
        <p:blipFill rotWithShape="1">
          <a:blip r:embed="rId3">
            <a:alphaModFix/>
          </a:blip>
          <a:srcRect l="310" r="-309"/>
          <a:stretch/>
        </p:blipFill>
        <p:spPr>
          <a:xfrm>
            <a:off x="597750" y="4666195"/>
            <a:ext cx="458724" cy="90230"/>
          </a:xfrm>
          <a:prstGeom prst="rect">
            <a:avLst/>
          </a:prstGeom>
          <a:noFill/>
          <a:ln>
            <a:noFill/>
          </a:ln>
        </p:spPr>
      </p:pic>
    </p:spTree>
  </p:cSld>
  <p:clrMapOvr>
    <a:masterClrMapping/>
  </p:clrMapOvr>
  <p:extLst>
    <p:ext uri="{DCECCB84-F9BA-43D5-87BE-67443E8EF086}">
      <p15:sldGuideLst xmlns:p15="http://schemas.microsoft.com/office/powerpoint/2012/main">
        <p15:guide id="1" pos="375">
          <p15:clr>
            <a:srgbClr val="FA7B17"/>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2 Statement with Image/Icon slide 1">
  <p:cSld name="TITLE_ONLY_1_2_1">
    <p:bg>
      <p:bgPr>
        <a:solidFill>
          <a:schemeClr val="dk1"/>
        </a:solidFill>
        <a:effectLst/>
      </p:bgPr>
    </p:bg>
    <p:spTree>
      <p:nvGrpSpPr>
        <p:cNvPr id="1" name="Shape 148"/>
        <p:cNvGrpSpPr/>
        <p:nvPr/>
      </p:nvGrpSpPr>
      <p:grpSpPr>
        <a:xfrm>
          <a:off x="0" y="0"/>
          <a:ext cx="0" cy="0"/>
          <a:chOff x="0" y="0"/>
          <a:chExt cx="0" cy="0"/>
        </a:xfrm>
      </p:grpSpPr>
      <p:sp>
        <p:nvSpPr>
          <p:cNvPr id="149" name="Google Shape;149;p22"/>
          <p:cNvSpPr txBox="1">
            <a:spLocks noGrp="1"/>
          </p:cNvSpPr>
          <p:nvPr>
            <p:ph type="title"/>
          </p:nvPr>
        </p:nvSpPr>
        <p:spPr>
          <a:xfrm>
            <a:off x="496650" y="389305"/>
            <a:ext cx="3922200" cy="207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solidFill>
                  <a:schemeClr val="dk2"/>
                </a:solidFill>
                <a:latin typeface="Google Sans"/>
                <a:ea typeface="Google Sans"/>
                <a:cs typeface="Google Sans"/>
                <a:sym typeface="Google Sans"/>
              </a:defRPr>
            </a:lvl1pPr>
            <a:lvl2pPr lvl="1" rtl="0">
              <a:spcBef>
                <a:spcPts val="0"/>
              </a:spcBef>
              <a:spcAft>
                <a:spcPts val="0"/>
              </a:spcAft>
              <a:buNone/>
              <a:defRPr sz="800">
                <a:solidFill>
                  <a:schemeClr val="dk2"/>
                </a:solidFill>
                <a:latin typeface="Google Sans"/>
                <a:ea typeface="Google Sans"/>
                <a:cs typeface="Google Sans"/>
                <a:sym typeface="Google Sans"/>
              </a:defRPr>
            </a:lvl2pPr>
            <a:lvl3pPr lvl="2" rtl="0">
              <a:spcBef>
                <a:spcPts val="0"/>
              </a:spcBef>
              <a:spcAft>
                <a:spcPts val="0"/>
              </a:spcAft>
              <a:buNone/>
              <a:defRPr sz="800">
                <a:solidFill>
                  <a:schemeClr val="dk2"/>
                </a:solidFill>
                <a:latin typeface="Google Sans"/>
                <a:ea typeface="Google Sans"/>
                <a:cs typeface="Google Sans"/>
                <a:sym typeface="Google Sans"/>
              </a:defRPr>
            </a:lvl3pPr>
            <a:lvl4pPr lvl="3" rtl="0">
              <a:spcBef>
                <a:spcPts val="0"/>
              </a:spcBef>
              <a:spcAft>
                <a:spcPts val="0"/>
              </a:spcAft>
              <a:buNone/>
              <a:defRPr sz="800">
                <a:solidFill>
                  <a:schemeClr val="dk2"/>
                </a:solidFill>
                <a:latin typeface="Google Sans"/>
                <a:ea typeface="Google Sans"/>
                <a:cs typeface="Google Sans"/>
                <a:sym typeface="Google Sans"/>
              </a:defRPr>
            </a:lvl4pPr>
            <a:lvl5pPr lvl="4" rtl="0">
              <a:spcBef>
                <a:spcPts val="0"/>
              </a:spcBef>
              <a:spcAft>
                <a:spcPts val="0"/>
              </a:spcAft>
              <a:buNone/>
              <a:defRPr sz="800">
                <a:solidFill>
                  <a:schemeClr val="dk2"/>
                </a:solidFill>
                <a:latin typeface="Google Sans"/>
                <a:ea typeface="Google Sans"/>
                <a:cs typeface="Google Sans"/>
                <a:sym typeface="Google Sans"/>
              </a:defRPr>
            </a:lvl5pPr>
            <a:lvl6pPr lvl="5" rtl="0">
              <a:spcBef>
                <a:spcPts val="0"/>
              </a:spcBef>
              <a:spcAft>
                <a:spcPts val="0"/>
              </a:spcAft>
              <a:buNone/>
              <a:defRPr sz="800">
                <a:solidFill>
                  <a:schemeClr val="dk2"/>
                </a:solidFill>
                <a:latin typeface="Google Sans"/>
                <a:ea typeface="Google Sans"/>
                <a:cs typeface="Google Sans"/>
                <a:sym typeface="Google Sans"/>
              </a:defRPr>
            </a:lvl6pPr>
            <a:lvl7pPr lvl="6" rtl="0">
              <a:spcBef>
                <a:spcPts val="0"/>
              </a:spcBef>
              <a:spcAft>
                <a:spcPts val="0"/>
              </a:spcAft>
              <a:buNone/>
              <a:defRPr sz="800">
                <a:solidFill>
                  <a:schemeClr val="dk2"/>
                </a:solidFill>
                <a:latin typeface="Google Sans"/>
                <a:ea typeface="Google Sans"/>
                <a:cs typeface="Google Sans"/>
                <a:sym typeface="Google Sans"/>
              </a:defRPr>
            </a:lvl7pPr>
            <a:lvl8pPr lvl="7" rtl="0">
              <a:spcBef>
                <a:spcPts val="0"/>
              </a:spcBef>
              <a:spcAft>
                <a:spcPts val="0"/>
              </a:spcAft>
              <a:buNone/>
              <a:defRPr sz="800">
                <a:solidFill>
                  <a:schemeClr val="dk2"/>
                </a:solidFill>
                <a:latin typeface="Google Sans"/>
                <a:ea typeface="Google Sans"/>
                <a:cs typeface="Google Sans"/>
                <a:sym typeface="Google Sans"/>
              </a:defRPr>
            </a:lvl8pPr>
            <a:lvl9pPr lvl="8" rtl="0">
              <a:spcBef>
                <a:spcPts val="0"/>
              </a:spcBef>
              <a:spcAft>
                <a:spcPts val="0"/>
              </a:spcAft>
              <a:buNone/>
              <a:defRPr sz="800">
                <a:solidFill>
                  <a:schemeClr val="dk2"/>
                </a:solidFill>
                <a:latin typeface="Google Sans"/>
                <a:ea typeface="Google Sans"/>
                <a:cs typeface="Google Sans"/>
                <a:sym typeface="Google Sans"/>
              </a:defRPr>
            </a:lvl9pPr>
          </a:lstStyle>
          <a:p>
            <a:endParaRPr/>
          </a:p>
        </p:txBody>
      </p:sp>
      <p:pic>
        <p:nvPicPr>
          <p:cNvPr id="150" name="Google Shape;150;p22"/>
          <p:cNvPicPr preferRelativeResize="0"/>
          <p:nvPr/>
        </p:nvPicPr>
        <p:blipFill rotWithShape="1">
          <a:blip r:embed="rId2">
            <a:alphaModFix/>
          </a:blip>
          <a:srcRect l="27191" t="9781" r="27191" b="9781"/>
          <a:stretch/>
        </p:blipFill>
        <p:spPr>
          <a:xfrm>
            <a:off x="1247900" y="1336858"/>
            <a:ext cx="826800" cy="825000"/>
          </a:xfrm>
          <a:prstGeom prst="ellipse">
            <a:avLst/>
          </a:prstGeom>
          <a:noFill/>
          <a:ln>
            <a:noFill/>
          </a:ln>
        </p:spPr>
      </p:pic>
      <p:pic>
        <p:nvPicPr>
          <p:cNvPr id="151" name="Google Shape;151;p22"/>
          <p:cNvPicPr preferRelativeResize="0"/>
          <p:nvPr/>
        </p:nvPicPr>
        <p:blipFill rotWithShape="1">
          <a:blip r:embed="rId2">
            <a:alphaModFix/>
          </a:blip>
          <a:srcRect l="27191" t="9781" r="27191" b="9781"/>
          <a:stretch/>
        </p:blipFill>
        <p:spPr>
          <a:xfrm>
            <a:off x="6973850" y="1336858"/>
            <a:ext cx="826800" cy="825000"/>
          </a:xfrm>
          <a:prstGeom prst="ellipse">
            <a:avLst/>
          </a:prstGeom>
          <a:noFill/>
          <a:ln>
            <a:noFill/>
          </a:ln>
        </p:spPr>
      </p:pic>
      <p:sp>
        <p:nvSpPr>
          <p:cNvPr id="152" name="Google Shape;152;p22"/>
          <p:cNvSpPr txBox="1">
            <a:spLocks noGrp="1"/>
          </p:cNvSpPr>
          <p:nvPr>
            <p:ph type="subTitle" idx="1"/>
          </p:nvPr>
        </p:nvSpPr>
        <p:spPr>
          <a:xfrm>
            <a:off x="1490477" y="4556698"/>
            <a:ext cx="7160700" cy="2073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600" i="1">
                <a:latin typeface="Roboto Medium"/>
                <a:ea typeface="Roboto Medium"/>
                <a:cs typeface="Roboto Medium"/>
                <a:sym typeface="Roboto Medium"/>
              </a:defRPr>
            </a:lvl1pPr>
            <a:lvl2pPr lvl="1" rtl="0">
              <a:spcBef>
                <a:spcPts val="1600"/>
              </a:spcBef>
              <a:spcAft>
                <a:spcPts val="0"/>
              </a:spcAft>
              <a:buNone/>
              <a:defRPr sz="600" i="1">
                <a:latin typeface="Roboto"/>
                <a:ea typeface="Roboto"/>
                <a:cs typeface="Roboto"/>
                <a:sym typeface="Roboto"/>
              </a:defRPr>
            </a:lvl2pPr>
            <a:lvl3pPr lvl="2" rtl="0">
              <a:spcBef>
                <a:spcPts val="1600"/>
              </a:spcBef>
              <a:spcAft>
                <a:spcPts val="0"/>
              </a:spcAft>
              <a:buNone/>
              <a:defRPr sz="600" i="1">
                <a:latin typeface="Roboto"/>
                <a:ea typeface="Roboto"/>
                <a:cs typeface="Roboto"/>
                <a:sym typeface="Roboto"/>
              </a:defRPr>
            </a:lvl3pPr>
            <a:lvl4pPr lvl="3" rtl="0">
              <a:spcBef>
                <a:spcPts val="1600"/>
              </a:spcBef>
              <a:spcAft>
                <a:spcPts val="0"/>
              </a:spcAft>
              <a:buNone/>
              <a:defRPr sz="600" i="1">
                <a:latin typeface="Roboto"/>
                <a:ea typeface="Roboto"/>
                <a:cs typeface="Roboto"/>
                <a:sym typeface="Roboto"/>
              </a:defRPr>
            </a:lvl4pPr>
            <a:lvl5pPr lvl="4" rtl="0">
              <a:spcBef>
                <a:spcPts val="1600"/>
              </a:spcBef>
              <a:spcAft>
                <a:spcPts val="0"/>
              </a:spcAft>
              <a:buNone/>
              <a:defRPr sz="600" i="1">
                <a:latin typeface="Roboto"/>
                <a:ea typeface="Roboto"/>
                <a:cs typeface="Roboto"/>
                <a:sym typeface="Roboto"/>
              </a:defRPr>
            </a:lvl5pPr>
            <a:lvl6pPr lvl="5" rtl="0">
              <a:spcBef>
                <a:spcPts val="1600"/>
              </a:spcBef>
              <a:spcAft>
                <a:spcPts val="0"/>
              </a:spcAft>
              <a:buNone/>
              <a:defRPr sz="600" i="1">
                <a:latin typeface="Roboto"/>
                <a:ea typeface="Roboto"/>
                <a:cs typeface="Roboto"/>
                <a:sym typeface="Roboto"/>
              </a:defRPr>
            </a:lvl6pPr>
            <a:lvl7pPr lvl="6" rtl="0">
              <a:spcBef>
                <a:spcPts val="1600"/>
              </a:spcBef>
              <a:spcAft>
                <a:spcPts val="0"/>
              </a:spcAft>
              <a:buNone/>
              <a:defRPr sz="600" i="1">
                <a:latin typeface="Roboto"/>
                <a:ea typeface="Roboto"/>
                <a:cs typeface="Roboto"/>
                <a:sym typeface="Roboto"/>
              </a:defRPr>
            </a:lvl7pPr>
            <a:lvl8pPr lvl="7" rtl="0">
              <a:spcBef>
                <a:spcPts val="1600"/>
              </a:spcBef>
              <a:spcAft>
                <a:spcPts val="0"/>
              </a:spcAft>
              <a:buNone/>
              <a:defRPr sz="600" i="1">
                <a:latin typeface="Roboto"/>
                <a:ea typeface="Roboto"/>
                <a:cs typeface="Roboto"/>
                <a:sym typeface="Roboto"/>
              </a:defRPr>
            </a:lvl8pPr>
            <a:lvl9pPr lvl="8" rtl="0">
              <a:spcBef>
                <a:spcPts val="1600"/>
              </a:spcBef>
              <a:spcAft>
                <a:spcPts val="1600"/>
              </a:spcAft>
              <a:buNone/>
              <a:defRPr sz="600" i="1">
                <a:latin typeface="Roboto"/>
                <a:ea typeface="Roboto"/>
                <a:cs typeface="Roboto"/>
                <a:sym typeface="Roboto"/>
              </a:defRPr>
            </a:lvl9pPr>
          </a:lstStyle>
          <a:p>
            <a:endParaRPr/>
          </a:p>
        </p:txBody>
      </p:sp>
      <p:cxnSp>
        <p:nvCxnSpPr>
          <p:cNvPr id="153" name="Google Shape;153;p22"/>
          <p:cNvCxnSpPr/>
          <p:nvPr/>
        </p:nvCxnSpPr>
        <p:spPr>
          <a:xfrm>
            <a:off x="3092775" y="1170450"/>
            <a:ext cx="0" cy="2816100"/>
          </a:xfrm>
          <a:prstGeom prst="straightConnector1">
            <a:avLst/>
          </a:prstGeom>
          <a:noFill/>
          <a:ln w="9525" cap="flat" cmpd="sng">
            <a:solidFill>
              <a:srgbClr val="999999"/>
            </a:solidFill>
            <a:prstDash val="solid"/>
            <a:round/>
            <a:headEnd type="none" w="med" len="med"/>
            <a:tailEnd type="none" w="med" len="med"/>
          </a:ln>
        </p:spPr>
      </p:cxnSp>
      <p:sp>
        <p:nvSpPr>
          <p:cNvPr id="154" name="Google Shape;154;p22"/>
          <p:cNvSpPr txBox="1">
            <a:spLocks noGrp="1"/>
          </p:cNvSpPr>
          <p:nvPr>
            <p:ph type="subTitle" idx="2"/>
          </p:nvPr>
        </p:nvSpPr>
        <p:spPr>
          <a:xfrm>
            <a:off x="3262160" y="2194338"/>
            <a:ext cx="2524200" cy="1145100"/>
          </a:xfrm>
          <a:prstGeom prst="rect">
            <a:avLst/>
          </a:prstGeom>
        </p:spPr>
        <p:txBody>
          <a:bodyPr spcFirstLastPara="1" wrap="square" lIns="91425" tIns="91425" rIns="91425" bIns="91425" anchor="ctr" anchorCtr="0">
            <a:noAutofit/>
          </a:bodyPr>
          <a:lstStyle>
            <a:lvl1pPr lvl="0" algn="ctr" rtl="0">
              <a:lnSpc>
                <a:spcPct val="90000"/>
              </a:lnSpc>
              <a:spcBef>
                <a:spcPts val="0"/>
              </a:spcBef>
              <a:spcAft>
                <a:spcPts val="0"/>
              </a:spcAft>
              <a:buNone/>
              <a:defRPr b="1">
                <a:solidFill>
                  <a:schemeClr val="dk2"/>
                </a:solidFill>
                <a:latin typeface="Google Sans"/>
                <a:ea typeface="Google Sans"/>
                <a:cs typeface="Google Sans"/>
                <a:sym typeface="Google Sans"/>
              </a:defRPr>
            </a:lvl1pPr>
            <a:lvl2pPr lvl="1" algn="ctr" rtl="0">
              <a:lnSpc>
                <a:spcPct val="90000"/>
              </a:lnSpc>
              <a:spcBef>
                <a:spcPts val="1600"/>
              </a:spcBef>
              <a:spcAft>
                <a:spcPts val="0"/>
              </a:spcAft>
              <a:buNone/>
              <a:defRPr b="1">
                <a:solidFill>
                  <a:schemeClr val="dk2"/>
                </a:solidFill>
                <a:latin typeface="Google Sans"/>
                <a:ea typeface="Google Sans"/>
                <a:cs typeface="Google Sans"/>
                <a:sym typeface="Google Sans"/>
              </a:defRPr>
            </a:lvl2pPr>
            <a:lvl3pPr lvl="2" algn="ctr" rtl="0">
              <a:lnSpc>
                <a:spcPct val="90000"/>
              </a:lnSpc>
              <a:spcBef>
                <a:spcPts val="1600"/>
              </a:spcBef>
              <a:spcAft>
                <a:spcPts val="0"/>
              </a:spcAft>
              <a:buNone/>
              <a:defRPr b="1">
                <a:solidFill>
                  <a:schemeClr val="dk2"/>
                </a:solidFill>
                <a:latin typeface="Google Sans"/>
                <a:ea typeface="Google Sans"/>
                <a:cs typeface="Google Sans"/>
                <a:sym typeface="Google Sans"/>
              </a:defRPr>
            </a:lvl3pPr>
            <a:lvl4pPr lvl="3" algn="ctr" rtl="0">
              <a:lnSpc>
                <a:spcPct val="90000"/>
              </a:lnSpc>
              <a:spcBef>
                <a:spcPts val="1600"/>
              </a:spcBef>
              <a:spcAft>
                <a:spcPts val="0"/>
              </a:spcAft>
              <a:buNone/>
              <a:defRPr b="1">
                <a:solidFill>
                  <a:schemeClr val="dk2"/>
                </a:solidFill>
                <a:latin typeface="Google Sans"/>
                <a:ea typeface="Google Sans"/>
                <a:cs typeface="Google Sans"/>
                <a:sym typeface="Google Sans"/>
              </a:defRPr>
            </a:lvl4pPr>
            <a:lvl5pPr lvl="4" algn="ctr" rtl="0">
              <a:lnSpc>
                <a:spcPct val="90000"/>
              </a:lnSpc>
              <a:spcBef>
                <a:spcPts val="1600"/>
              </a:spcBef>
              <a:spcAft>
                <a:spcPts val="0"/>
              </a:spcAft>
              <a:buNone/>
              <a:defRPr b="1">
                <a:solidFill>
                  <a:schemeClr val="dk2"/>
                </a:solidFill>
                <a:latin typeface="Google Sans"/>
                <a:ea typeface="Google Sans"/>
                <a:cs typeface="Google Sans"/>
                <a:sym typeface="Google Sans"/>
              </a:defRPr>
            </a:lvl5pPr>
            <a:lvl6pPr lvl="5" algn="ctr" rtl="0">
              <a:lnSpc>
                <a:spcPct val="90000"/>
              </a:lnSpc>
              <a:spcBef>
                <a:spcPts val="1600"/>
              </a:spcBef>
              <a:spcAft>
                <a:spcPts val="0"/>
              </a:spcAft>
              <a:buNone/>
              <a:defRPr b="1">
                <a:solidFill>
                  <a:schemeClr val="dk2"/>
                </a:solidFill>
                <a:latin typeface="Google Sans"/>
                <a:ea typeface="Google Sans"/>
                <a:cs typeface="Google Sans"/>
                <a:sym typeface="Google Sans"/>
              </a:defRPr>
            </a:lvl6pPr>
            <a:lvl7pPr lvl="6" algn="ctr" rtl="0">
              <a:lnSpc>
                <a:spcPct val="90000"/>
              </a:lnSpc>
              <a:spcBef>
                <a:spcPts val="1600"/>
              </a:spcBef>
              <a:spcAft>
                <a:spcPts val="0"/>
              </a:spcAft>
              <a:buNone/>
              <a:defRPr b="1">
                <a:solidFill>
                  <a:schemeClr val="dk2"/>
                </a:solidFill>
                <a:latin typeface="Google Sans"/>
                <a:ea typeface="Google Sans"/>
                <a:cs typeface="Google Sans"/>
                <a:sym typeface="Google Sans"/>
              </a:defRPr>
            </a:lvl7pPr>
            <a:lvl8pPr lvl="7" algn="ctr" rtl="0">
              <a:lnSpc>
                <a:spcPct val="90000"/>
              </a:lnSpc>
              <a:spcBef>
                <a:spcPts val="1600"/>
              </a:spcBef>
              <a:spcAft>
                <a:spcPts val="0"/>
              </a:spcAft>
              <a:buNone/>
              <a:defRPr b="1">
                <a:solidFill>
                  <a:schemeClr val="dk2"/>
                </a:solidFill>
                <a:latin typeface="Google Sans"/>
                <a:ea typeface="Google Sans"/>
                <a:cs typeface="Google Sans"/>
                <a:sym typeface="Google Sans"/>
              </a:defRPr>
            </a:lvl8pPr>
            <a:lvl9pPr lvl="8" algn="ctr" rtl="0">
              <a:lnSpc>
                <a:spcPct val="90000"/>
              </a:lnSpc>
              <a:spcBef>
                <a:spcPts val="1600"/>
              </a:spcBef>
              <a:spcAft>
                <a:spcPts val="1600"/>
              </a:spcAft>
              <a:buNone/>
              <a:defRPr b="1">
                <a:solidFill>
                  <a:schemeClr val="dk2"/>
                </a:solidFill>
                <a:latin typeface="Google Sans"/>
                <a:ea typeface="Google Sans"/>
                <a:cs typeface="Google Sans"/>
                <a:sym typeface="Google Sans"/>
              </a:defRPr>
            </a:lvl9pPr>
          </a:lstStyle>
          <a:p>
            <a:endParaRPr/>
          </a:p>
        </p:txBody>
      </p:sp>
      <p:sp>
        <p:nvSpPr>
          <p:cNvPr id="155" name="Google Shape;155;p22"/>
          <p:cNvSpPr txBox="1">
            <a:spLocks noGrp="1"/>
          </p:cNvSpPr>
          <p:nvPr>
            <p:ph type="subTitle" idx="3"/>
          </p:nvPr>
        </p:nvSpPr>
        <p:spPr>
          <a:xfrm>
            <a:off x="6116539" y="2194338"/>
            <a:ext cx="2524200" cy="1145100"/>
          </a:xfrm>
          <a:prstGeom prst="rect">
            <a:avLst/>
          </a:prstGeom>
        </p:spPr>
        <p:txBody>
          <a:bodyPr spcFirstLastPara="1" wrap="square" lIns="91425" tIns="91425" rIns="91425" bIns="91425" anchor="ctr" anchorCtr="0">
            <a:noAutofit/>
          </a:bodyPr>
          <a:lstStyle>
            <a:lvl1pPr lvl="0" algn="ctr" rtl="0">
              <a:lnSpc>
                <a:spcPct val="90000"/>
              </a:lnSpc>
              <a:spcBef>
                <a:spcPts val="0"/>
              </a:spcBef>
              <a:spcAft>
                <a:spcPts val="0"/>
              </a:spcAft>
              <a:buNone/>
              <a:defRPr b="1">
                <a:solidFill>
                  <a:schemeClr val="dk2"/>
                </a:solidFill>
                <a:latin typeface="Google Sans"/>
                <a:ea typeface="Google Sans"/>
                <a:cs typeface="Google Sans"/>
                <a:sym typeface="Google Sans"/>
              </a:defRPr>
            </a:lvl1pPr>
            <a:lvl2pPr lvl="1" algn="ctr" rtl="0">
              <a:lnSpc>
                <a:spcPct val="90000"/>
              </a:lnSpc>
              <a:spcBef>
                <a:spcPts val="1600"/>
              </a:spcBef>
              <a:spcAft>
                <a:spcPts val="0"/>
              </a:spcAft>
              <a:buNone/>
              <a:defRPr b="1">
                <a:solidFill>
                  <a:schemeClr val="dk2"/>
                </a:solidFill>
                <a:latin typeface="Google Sans"/>
                <a:ea typeface="Google Sans"/>
                <a:cs typeface="Google Sans"/>
                <a:sym typeface="Google Sans"/>
              </a:defRPr>
            </a:lvl2pPr>
            <a:lvl3pPr lvl="2" algn="ctr" rtl="0">
              <a:lnSpc>
                <a:spcPct val="90000"/>
              </a:lnSpc>
              <a:spcBef>
                <a:spcPts val="1600"/>
              </a:spcBef>
              <a:spcAft>
                <a:spcPts val="0"/>
              </a:spcAft>
              <a:buNone/>
              <a:defRPr b="1">
                <a:solidFill>
                  <a:schemeClr val="dk2"/>
                </a:solidFill>
                <a:latin typeface="Google Sans"/>
                <a:ea typeface="Google Sans"/>
                <a:cs typeface="Google Sans"/>
                <a:sym typeface="Google Sans"/>
              </a:defRPr>
            </a:lvl3pPr>
            <a:lvl4pPr lvl="3" algn="ctr" rtl="0">
              <a:lnSpc>
                <a:spcPct val="90000"/>
              </a:lnSpc>
              <a:spcBef>
                <a:spcPts val="1600"/>
              </a:spcBef>
              <a:spcAft>
                <a:spcPts val="0"/>
              </a:spcAft>
              <a:buNone/>
              <a:defRPr b="1">
                <a:solidFill>
                  <a:schemeClr val="dk2"/>
                </a:solidFill>
                <a:latin typeface="Google Sans"/>
                <a:ea typeface="Google Sans"/>
                <a:cs typeface="Google Sans"/>
                <a:sym typeface="Google Sans"/>
              </a:defRPr>
            </a:lvl4pPr>
            <a:lvl5pPr lvl="4" algn="ctr" rtl="0">
              <a:lnSpc>
                <a:spcPct val="90000"/>
              </a:lnSpc>
              <a:spcBef>
                <a:spcPts val="1600"/>
              </a:spcBef>
              <a:spcAft>
                <a:spcPts val="0"/>
              </a:spcAft>
              <a:buNone/>
              <a:defRPr b="1">
                <a:solidFill>
                  <a:schemeClr val="dk2"/>
                </a:solidFill>
                <a:latin typeface="Google Sans"/>
                <a:ea typeface="Google Sans"/>
                <a:cs typeface="Google Sans"/>
                <a:sym typeface="Google Sans"/>
              </a:defRPr>
            </a:lvl5pPr>
            <a:lvl6pPr lvl="5" algn="ctr" rtl="0">
              <a:lnSpc>
                <a:spcPct val="90000"/>
              </a:lnSpc>
              <a:spcBef>
                <a:spcPts val="1600"/>
              </a:spcBef>
              <a:spcAft>
                <a:spcPts val="0"/>
              </a:spcAft>
              <a:buNone/>
              <a:defRPr b="1">
                <a:solidFill>
                  <a:schemeClr val="dk2"/>
                </a:solidFill>
                <a:latin typeface="Google Sans"/>
                <a:ea typeface="Google Sans"/>
                <a:cs typeface="Google Sans"/>
                <a:sym typeface="Google Sans"/>
              </a:defRPr>
            </a:lvl6pPr>
            <a:lvl7pPr lvl="6" algn="ctr" rtl="0">
              <a:lnSpc>
                <a:spcPct val="90000"/>
              </a:lnSpc>
              <a:spcBef>
                <a:spcPts val="1600"/>
              </a:spcBef>
              <a:spcAft>
                <a:spcPts val="0"/>
              </a:spcAft>
              <a:buNone/>
              <a:defRPr b="1">
                <a:solidFill>
                  <a:schemeClr val="dk2"/>
                </a:solidFill>
                <a:latin typeface="Google Sans"/>
                <a:ea typeface="Google Sans"/>
                <a:cs typeface="Google Sans"/>
                <a:sym typeface="Google Sans"/>
              </a:defRPr>
            </a:lvl7pPr>
            <a:lvl8pPr lvl="7" algn="ctr" rtl="0">
              <a:lnSpc>
                <a:spcPct val="90000"/>
              </a:lnSpc>
              <a:spcBef>
                <a:spcPts val="1600"/>
              </a:spcBef>
              <a:spcAft>
                <a:spcPts val="0"/>
              </a:spcAft>
              <a:buNone/>
              <a:defRPr b="1">
                <a:solidFill>
                  <a:schemeClr val="dk2"/>
                </a:solidFill>
                <a:latin typeface="Google Sans"/>
                <a:ea typeface="Google Sans"/>
                <a:cs typeface="Google Sans"/>
                <a:sym typeface="Google Sans"/>
              </a:defRPr>
            </a:lvl8pPr>
            <a:lvl9pPr lvl="8" algn="ctr" rtl="0">
              <a:lnSpc>
                <a:spcPct val="90000"/>
              </a:lnSpc>
              <a:spcBef>
                <a:spcPts val="1600"/>
              </a:spcBef>
              <a:spcAft>
                <a:spcPts val="1600"/>
              </a:spcAft>
              <a:buNone/>
              <a:defRPr b="1">
                <a:solidFill>
                  <a:schemeClr val="dk2"/>
                </a:solidFill>
                <a:latin typeface="Google Sans"/>
                <a:ea typeface="Google Sans"/>
                <a:cs typeface="Google Sans"/>
                <a:sym typeface="Google Sans"/>
              </a:defRPr>
            </a:lvl9pPr>
          </a:lstStyle>
          <a:p>
            <a:endParaRPr/>
          </a:p>
        </p:txBody>
      </p:sp>
      <p:sp>
        <p:nvSpPr>
          <p:cNvPr id="156" name="Google Shape;156;p22"/>
          <p:cNvSpPr txBox="1">
            <a:spLocks noGrp="1"/>
          </p:cNvSpPr>
          <p:nvPr>
            <p:ph type="subTitle" idx="4"/>
          </p:nvPr>
        </p:nvSpPr>
        <p:spPr>
          <a:xfrm>
            <a:off x="399211" y="2194338"/>
            <a:ext cx="2524200" cy="1145100"/>
          </a:xfrm>
          <a:prstGeom prst="rect">
            <a:avLst/>
          </a:prstGeom>
        </p:spPr>
        <p:txBody>
          <a:bodyPr spcFirstLastPara="1" wrap="square" lIns="91425" tIns="91425" rIns="91425" bIns="91425" anchor="ctr" anchorCtr="0">
            <a:noAutofit/>
          </a:bodyPr>
          <a:lstStyle>
            <a:lvl1pPr lvl="0" algn="ctr" rtl="0">
              <a:lnSpc>
                <a:spcPct val="90000"/>
              </a:lnSpc>
              <a:spcBef>
                <a:spcPts val="0"/>
              </a:spcBef>
              <a:spcAft>
                <a:spcPts val="0"/>
              </a:spcAft>
              <a:buNone/>
              <a:defRPr b="1">
                <a:solidFill>
                  <a:schemeClr val="dk2"/>
                </a:solidFill>
                <a:latin typeface="Google Sans"/>
                <a:ea typeface="Google Sans"/>
                <a:cs typeface="Google Sans"/>
                <a:sym typeface="Google Sans"/>
              </a:defRPr>
            </a:lvl1pPr>
            <a:lvl2pPr lvl="1" algn="ctr" rtl="0">
              <a:lnSpc>
                <a:spcPct val="90000"/>
              </a:lnSpc>
              <a:spcBef>
                <a:spcPts val="1600"/>
              </a:spcBef>
              <a:spcAft>
                <a:spcPts val="0"/>
              </a:spcAft>
              <a:buNone/>
              <a:defRPr b="1">
                <a:solidFill>
                  <a:schemeClr val="dk2"/>
                </a:solidFill>
                <a:latin typeface="Google Sans"/>
                <a:ea typeface="Google Sans"/>
                <a:cs typeface="Google Sans"/>
                <a:sym typeface="Google Sans"/>
              </a:defRPr>
            </a:lvl2pPr>
            <a:lvl3pPr lvl="2" algn="ctr" rtl="0">
              <a:lnSpc>
                <a:spcPct val="90000"/>
              </a:lnSpc>
              <a:spcBef>
                <a:spcPts val="1600"/>
              </a:spcBef>
              <a:spcAft>
                <a:spcPts val="0"/>
              </a:spcAft>
              <a:buNone/>
              <a:defRPr b="1">
                <a:solidFill>
                  <a:schemeClr val="dk2"/>
                </a:solidFill>
                <a:latin typeface="Google Sans"/>
                <a:ea typeface="Google Sans"/>
                <a:cs typeface="Google Sans"/>
                <a:sym typeface="Google Sans"/>
              </a:defRPr>
            </a:lvl3pPr>
            <a:lvl4pPr lvl="3" algn="ctr" rtl="0">
              <a:lnSpc>
                <a:spcPct val="90000"/>
              </a:lnSpc>
              <a:spcBef>
                <a:spcPts val="1600"/>
              </a:spcBef>
              <a:spcAft>
                <a:spcPts val="0"/>
              </a:spcAft>
              <a:buNone/>
              <a:defRPr b="1">
                <a:solidFill>
                  <a:schemeClr val="dk2"/>
                </a:solidFill>
                <a:latin typeface="Google Sans"/>
                <a:ea typeface="Google Sans"/>
                <a:cs typeface="Google Sans"/>
                <a:sym typeface="Google Sans"/>
              </a:defRPr>
            </a:lvl4pPr>
            <a:lvl5pPr lvl="4" algn="ctr" rtl="0">
              <a:lnSpc>
                <a:spcPct val="90000"/>
              </a:lnSpc>
              <a:spcBef>
                <a:spcPts val="1600"/>
              </a:spcBef>
              <a:spcAft>
                <a:spcPts val="0"/>
              </a:spcAft>
              <a:buNone/>
              <a:defRPr b="1">
                <a:solidFill>
                  <a:schemeClr val="dk2"/>
                </a:solidFill>
                <a:latin typeface="Google Sans"/>
                <a:ea typeface="Google Sans"/>
                <a:cs typeface="Google Sans"/>
                <a:sym typeface="Google Sans"/>
              </a:defRPr>
            </a:lvl5pPr>
            <a:lvl6pPr lvl="5" algn="ctr" rtl="0">
              <a:lnSpc>
                <a:spcPct val="90000"/>
              </a:lnSpc>
              <a:spcBef>
                <a:spcPts val="1600"/>
              </a:spcBef>
              <a:spcAft>
                <a:spcPts val="0"/>
              </a:spcAft>
              <a:buNone/>
              <a:defRPr b="1">
                <a:solidFill>
                  <a:schemeClr val="dk2"/>
                </a:solidFill>
                <a:latin typeface="Google Sans"/>
                <a:ea typeface="Google Sans"/>
                <a:cs typeface="Google Sans"/>
                <a:sym typeface="Google Sans"/>
              </a:defRPr>
            </a:lvl6pPr>
            <a:lvl7pPr lvl="6" algn="ctr" rtl="0">
              <a:lnSpc>
                <a:spcPct val="90000"/>
              </a:lnSpc>
              <a:spcBef>
                <a:spcPts val="1600"/>
              </a:spcBef>
              <a:spcAft>
                <a:spcPts val="0"/>
              </a:spcAft>
              <a:buNone/>
              <a:defRPr b="1">
                <a:solidFill>
                  <a:schemeClr val="dk2"/>
                </a:solidFill>
                <a:latin typeface="Google Sans"/>
                <a:ea typeface="Google Sans"/>
                <a:cs typeface="Google Sans"/>
                <a:sym typeface="Google Sans"/>
              </a:defRPr>
            </a:lvl7pPr>
            <a:lvl8pPr lvl="7" algn="ctr" rtl="0">
              <a:lnSpc>
                <a:spcPct val="90000"/>
              </a:lnSpc>
              <a:spcBef>
                <a:spcPts val="1600"/>
              </a:spcBef>
              <a:spcAft>
                <a:spcPts val="0"/>
              </a:spcAft>
              <a:buNone/>
              <a:defRPr b="1">
                <a:solidFill>
                  <a:schemeClr val="dk2"/>
                </a:solidFill>
                <a:latin typeface="Google Sans"/>
                <a:ea typeface="Google Sans"/>
                <a:cs typeface="Google Sans"/>
                <a:sym typeface="Google Sans"/>
              </a:defRPr>
            </a:lvl8pPr>
            <a:lvl9pPr lvl="8" algn="ctr" rtl="0">
              <a:lnSpc>
                <a:spcPct val="90000"/>
              </a:lnSpc>
              <a:spcBef>
                <a:spcPts val="1600"/>
              </a:spcBef>
              <a:spcAft>
                <a:spcPts val="1600"/>
              </a:spcAft>
              <a:buNone/>
              <a:defRPr b="1">
                <a:solidFill>
                  <a:schemeClr val="dk2"/>
                </a:solidFill>
                <a:latin typeface="Google Sans"/>
                <a:ea typeface="Google Sans"/>
                <a:cs typeface="Google Sans"/>
                <a:sym typeface="Google Sans"/>
              </a:defRPr>
            </a:lvl9pPr>
          </a:lstStyle>
          <a:p>
            <a:endParaRPr/>
          </a:p>
        </p:txBody>
      </p:sp>
      <p:sp>
        <p:nvSpPr>
          <p:cNvPr id="157" name="Google Shape;157;p22"/>
          <p:cNvSpPr txBox="1">
            <a:spLocks noGrp="1"/>
          </p:cNvSpPr>
          <p:nvPr>
            <p:ph type="subTitle" idx="5"/>
          </p:nvPr>
        </p:nvSpPr>
        <p:spPr>
          <a:xfrm>
            <a:off x="487517" y="2986002"/>
            <a:ext cx="2347500" cy="741000"/>
          </a:xfrm>
          <a:prstGeom prst="rect">
            <a:avLst/>
          </a:prstGeom>
        </p:spPr>
        <p:txBody>
          <a:bodyPr spcFirstLastPara="1" wrap="square" lIns="91425" tIns="91425" rIns="91425" bIns="91425" anchor="t" anchorCtr="0">
            <a:noAutofit/>
          </a:bodyPr>
          <a:lstStyle>
            <a:lvl1pPr lvl="0" algn="ctr" rtl="0">
              <a:lnSpc>
                <a:spcPct val="90000"/>
              </a:lnSpc>
              <a:spcBef>
                <a:spcPts val="0"/>
              </a:spcBef>
              <a:spcAft>
                <a:spcPts val="0"/>
              </a:spcAft>
              <a:buNone/>
              <a:defRPr sz="900">
                <a:solidFill>
                  <a:schemeClr val="dk2"/>
                </a:solidFill>
                <a:latin typeface="Roboto"/>
                <a:ea typeface="Roboto"/>
                <a:cs typeface="Roboto"/>
                <a:sym typeface="Roboto"/>
              </a:defRPr>
            </a:lvl1pPr>
            <a:lvl2pPr lvl="1" algn="ctr" rtl="0">
              <a:lnSpc>
                <a:spcPct val="90000"/>
              </a:lnSpc>
              <a:spcBef>
                <a:spcPts val="1600"/>
              </a:spcBef>
              <a:spcAft>
                <a:spcPts val="0"/>
              </a:spcAft>
              <a:buNone/>
              <a:defRPr sz="900">
                <a:solidFill>
                  <a:schemeClr val="dk2"/>
                </a:solidFill>
                <a:latin typeface="Roboto"/>
                <a:ea typeface="Roboto"/>
                <a:cs typeface="Roboto"/>
                <a:sym typeface="Roboto"/>
              </a:defRPr>
            </a:lvl2pPr>
            <a:lvl3pPr lvl="2" algn="ctr" rtl="0">
              <a:lnSpc>
                <a:spcPct val="90000"/>
              </a:lnSpc>
              <a:spcBef>
                <a:spcPts val="1600"/>
              </a:spcBef>
              <a:spcAft>
                <a:spcPts val="0"/>
              </a:spcAft>
              <a:buNone/>
              <a:defRPr sz="900">
                <a:solidFill>
                  <a:schemeClr val="dk2"/>
                </a:solidFill>
                <a:latin typeface="Roboto"/>
                <a:ea typeface="Roboto"/>
                <a:cs typeface="Roboto"/>
                <a:sym typeface="Roboto"/>
              </a:defRPr>
            </a:lvl3pPr>
            <a:lvl4pPr lvl="3" algn="ctr" rtl="0">
              <a:lnSpc>
                <a:spcPct val="90000"/>
              </a:lnSpc>
              <a:spcBef>
                <a:spcPts val="1600"/>
              </a:spcBef>
              <a:spcAft>
                <a:spcPts val="0"/>
              </a:spcAft>
              <a:buNone/>
              <a:defRPr sz="900">
                <a:solidFill>
                  <a:schemeClr val="dk2"/>
                </a:solidFill>
                <a:latin typeface="Roboto"/>
                <a:ea typeface="Roboto"/>
                <a:cs typeface="Roboto"/>
                <a:sym typeface="Roboto"/>
              </a:defRPr>
            </a:lvl4pPr>
            <a:lvl5pPr lvl="4" algn="ctr" rtl="0">
              <a:lnSpc>
                <a:spcPct val="90000"/>
              </a:lnSpc>
              <a:spcBef>
                <a:spcPts val="1600"/>
              </a:spcBef>
              <a:spcAft>
                <a:spcPts val="0"/>
              </a:spcAft>
              <a:buNone/>
              <a:defRPr sz="900">
                <a:solidFill>
                  <a:schemeClr val="dk2"/>
                </a:solidFill>
                <a:latin typeface="Roboto"/>
                <a:ea typeface="Roboto"/>
                <a:cs typeface="Roboto"/>
                <a:sym typeface="Roboto"/>
              </a:defRPr>
            </a:lvl5pPr>
            <a:lvl6pPr lvl="5" algn="ctr" rtl="0">
              <a:lnSpc>
                <a:spcPct val="90000"/>
              </a:lnSpc>
              <a:spcBef>
                <a:spcPts val="1600"/>
              </a:spcBef>
              <a:spcAft>
                <a:spcPts val="0"/>
              </a:spcAft>
              <a:buNone/>
              <a:defRPr sz="900">
                <a:solidFill>
                  <a:schemeClr val="dk2"/>
                </a:solidFill>
                <a:latin typeface="Roboto"/>
                <a:ea typeface="Roboto"/>
                <a:cs typeface="Roboto"/>
                <a:sym typeface="Roboto"/>
              </a:defRPr>
            </a:lvl6pPr>
            <a:lvl7pPr lvl="6" algn="ctr" rtl="0">
              <a:lnSpc>
                <a:spcPct val="90000"/>
              </a:lnSpc>
              <a:spcBef>
                <a:spcPts val="1600"/>
              </a:spcBef>
              <a:spcAft>
                <a:spcPts val="0"/>
              </a:spcAft>
              <a:buNone/>
              <a:defRPr sz="900">
                <a:solidFill>
                  <a:schemeClr val="dk2"/>
                </a:solidFill>
                <a:latin typeface="Roboto"/>
                <a:ea typeface="Roboto"/>
                <a:cs typeface="Roboto"/>
                <a:sym typeface="Roboto"/>
              </a:defRPr>
            </a:lvl7pPr>
            <a:lvl8pPr lvl="7" algn="ctr" rtl="0">
              <a:lnSpc>
                <a:spcPct val="90000"/>
              </a:lnSpc>
              <a:spcBef>
                <a:spcPts val="1600"/>
              </a:spcBef>
              <a:spcAft>
                <a:spcPts val="0"/>
              </a:spcAft>
              <a:buNone/>
              <a:defRPr sz="900">
                <a:solidFill>
                  <a:schemeClr val="dk2"/>
                </a:solidFill>
                <a:latin typeface="Roboto"/>
                <a:ea typeface="Roboto"/>
                <a:cs typeface="Roboto"/>
                <a:sym typeface="Roboto"/>
              </a:defRPr>
            </a:lvl8pPr>
            <a:lvl9pPr lvl="8" algn="ctr" rtl="0">
              <a:lnSpc>
                <a:spcPct val="90000"/>
              </a:lnSpc>
              <a:spcBef>
                <a:spcPts val="1600"/>
              </a:spcBef>
              <a:spcAft>
                <a:spcPts val="1600"/>
              </a:spcAft>
              <a:buNone/>
              <a:defRPr sz="900">
                <a:solidFill>
                  <a:schemeClr val="dk2"/>
                </a:solidFill>
                <a:latin typeface="Roboto"/>
                <a:ea typeface="Roboto"/>
                <a:cs typeface="Roboto"/>
                <a:sym typeface="Roboto"/>
              </a:defRPr>
            </a:lvl9pPr>
          </a:lstStyle>
          <a:p>
            <a:endParaRPr/>
          </a:p>
        </p:txBody>
      </p:sp>
      <p:sp>
        <p:nvSpPr>
          <p:cNvPr id="158" name="Google Shape;158;p22"/>
          <p:cNvSpPr txBox="1">
            <a:spLocks noGrp="1"/>
          </p:cNvSpPr>
          <p:nvPr>
            <p:ph type="subTitle" idx="6"/>
          </p:nvPr>
        </p:nvSpPr>
        <p:spPr>
          <a:xfrm>
            <a:off x="3350520" y="2986002"/>
            <a:ext cx="2347500" cy="741000"/>
          </a:xfrm>
          <a:prstGeom prst="rect">
            <a:avLst/>
          </a:prstGeom>
        </p:spPr>
        <p:txBody>
          <a:bodyPr spcFirstLastPara="1" wrap="square" lIns="91425" tIns="91425" rIns="91425" bIns="91425" anchor="t" anchorCtr="0">
            <a:noAutofit/>
          </a:bodyPr>
          <a:lstStyle>
            <a:lvl1pPr lvl="0" algn="ctr" rtl="0">
              <a:lnSpc>
                <a:spcPct val="90000"/>
              </a:lnSpc>
              <a:spcBef>
                <a:spcPts val="0"/>
              </a:spcBef>
              <a:spcAft>
                <a:spcPts val="0"/>
              </a:spcAft>
              <a:buNone/>
              <a:defRPr sz="900">
                <a:solidFill>
                  <a:schemeClr val="dk2"/>
                </a:solidFill>
                <a:latin typeface="Roboto"/>
                <a:ea typeface="Roboto"/>
                <a:cs typeface="Roboto"/>
                <a:sym typeface="Roboto"/>
              </a:defRPr>
            </a:lvl1pPr>
            <a:lvl2pPr lvl="1" algn="ctr" rtl="0">
              <a:lnSpc>
                <a:spcPct val="90000"/>
              </a:lnSpc>
              <a:spcBef>
                <a:spcPts val="1600"/>
              </a:spcBef>
              <a:spcAft>
                <a:spcPts val="0"/>
              </a:spcAft>
              <a:buNone/>
              <a:defRPr sz="900">
                <a:solidFill>
                  <a:schemeClr val="dk2"/>
                </a:solidFill>
                <a:latin typeface="Roboto"/>
                <a:ea typeface="Roboto"/>
                <a:cs typeface="Roboto"/>
                <a:sym typeface="Roboto"/>
              </a:defRPr>
            </a:lvl2pPr>
            <a:lvl3pPr lvl="2" algn="ctr" rtl="0">
              <a:lnSpc>
                <a:spcPct val="90000"/>
              </a:lnSpc>
              <a:spcBef>
                <a:spcPts val="1600"/>
              </a:spcBef>
              <a:spcAft>
                <a:spcPts val="0"/>
              </a:spcAft>
              <a:buNone/>
              <a:defRPr sz="900">
                <a:solidFill>
                  <a:schemeClr val="dk2"/>
                </a:solidFill>
                <a:latin typeface="Roboto"/>
                <a:ea typeface="Roboto"/>
                <a:cs typeface="Roboto"/>
                <a:sym typeface="Roboto"/>
              </a:defRPr>
            </a:lvl3pPr>
            <a:lvl4pPr lvl="3" algn="ctr" rtl="0">
              <a:lnSpc>
                <a:spcPct val="90000"/>
              </a:lnSpc>
              <a:spcBef>
                <a:spcPts val="1600"/>
              </a:spcBef>
              <a:spcAft>
                <a:spcPts val="0"/>
              </a:spcAft>
              <a:buNone/>
              <a:defRPr sz="900">
                <a:solidFill>
                  <a:schemeClr val="dk2"/>
                </a:solidFill>
                <a:latin typeface="Roboto"/>
                <a:ea typeface="Roboto"/>
                <a:cs typeface="Roboto"/>
                <a:sym typeface="Roboto"/>
              </a:defRPr>
            </a:lvl4pPr>
            <a:lvl5pPr lvl="4" algn="ctr" rtl="0">
              <a:lnSpc>
                <a:spcPct val="90000"/>
              </a:lnSpc>
              <a:spcBef>
                <a:spcPts val="1600"/>
              </a:spcBef>
              <a:spcAft>
                <a:spcPts val="0"/>
              </a:spcAft>
              <a:buNone/>
              <a:defRPr sz="900">
                <a:solidFill>
                  <a:schemeClr val="dk2"/>
                </a:solidFill>
                <a:latin typeface="Roboto"/>
                <a:ea typeface="Roboto"/>
                <a:cs typeface="Roboto"/>
                <a:sym typeface="Roboto"/>
              </a:defRPr>
            </a:lvl5pPr>
            <a:lvl6pPr lvl="5" algn="ctr" rtl="0">
              <a:lnSpc>
                <a:spcPct val="90000"/>
              </a:lnSpc>
              <a:spcBef>
                <a:spcPts val="1600"/>
              </a:spcBef>
              <a:spcAft>
                <a:spcPts val="0"/>
              </a:spcAft>
              <a:buNone/>
              <a:defRPr sz="900">
                <a:solidFill>
                  <a:schemeClr val="dk2"/>
                </a:solidFill>
                <a:latin typeface="Roboto"/>
                <a:ea typeface="Roboto"/>
                <a:cs typeface="Roboto"/>
                <a:sym typeface="Roboto"/>
              </a:defRPr>
            </a:lvl6pPr>
            <a:lvl7pPr lvl="6" algn="ctr" rtl="0">
              <a:lnSpc>
                <a:spcPct val="90000"/>
              </a:lnSpc>
              <a:spcBef>
                <a:spcPts val="1600"/>
              </a:spcBef>
              <a:spcAft>
                <a:spcPts val="0"/>
              </a:spcAft>
              <a:buNone/>
              <a:defRPr sz="900">
                <a:solidFill>
                  <a:schemeClr val="dk2"/>
                </a:solidFill>
                <a:latin typeface="Roboto"/>
                <a:ea typeface="Roboto"/>
                <a:cs typeface="Roboto"/>
                <a:sym typeface="Roboto"/>
              </a:defRPr>
            </a:lvl7pPr>
            <a:lvl8pPr lvl="7" algn="ctr" rtl="0">
              <a:lnSpc>
                <a:spcPct val="90000"/>
              </a:lnSpc>
              <a:spcBef>
                <a:spcPts val="1600"/>
              </a:spcBef>
              <a:spcAft>
                <a:spcPts val="0"/>
              </a:spcAft>
              <a:buNone/>
              <a:defRPr sz="900">
                <a:solidFill>
                  <a:schemeClr val="dk2"/>
                </a:solidFill>
                <a:latin typeface="Roboto"/>
                <a:ea typeface="Roboto"/>
                <a:cs typeface="Roboto"/>
                <a:sym typeface="Roboto"/>
              </a:defRPr>
            </a:lvl8pPr>
            <a:lvl9pPr lvl="8" algn="ctr" rtl="0">
              <a:lnSpc>
                <a:spcPct val="90000"/>
              </a:lnSpc>
              <a:spcBef>
                <a:spcPts val="1600"/>
              </a:spcBef>
              <a:spcAft>
                <a:spcPts val="1600"/>
              </a:spcAft>
              <a:buNone/>
              <a:defRPr sz="900">
                <a:solidFill>
                  <a:schemeClr val="dk2"/>
                </a:solidFill>
                <a:latin typeface="Roboto"/>
                <a:ea typeface="Roboto"/>
                <a:cs typeface="Roboto"/>
                <a:sym typeface="Roboto"/>
              </a:defRPr>
            </a:lvl9pPr>
          </a:lstStyle>
          <a:p>
            <a:endParaRPr/>
          </a:p>
        </p:txBody>
      </p:sp>
      <p:sp>
        <p:nvSpPr>
          <p:cNvPr id="159" name="Google Shape;159;p22"/>
          <p:cNvSpPr txBox="1">
            <a:spLocks noGrp="1"/>
          </p:cNvSpPr>
          <p:nvPr>
            <p:ph type="subTitle" idx="7"/>
          </p:nvPr>
        </p:nvSpPr>
        <p:spPr>
          <a:xfrm>
            <a:off x="6213480" y="2986002"/>
            <a:ext cx="2347500" cy="741000"/>
          </a:xfrm>
          <a:prstGeom prst="rect">
            <a:avLst/>
          </a:prstGeom>
        </p:spPr>
        <p:txBody>
          <a:bodyPr spcFirstLastPara="1" wrap="square" lIns="91425" tIns="91425" rIns="91425" bIns="91425" anchor="t" anchorCtr="0">
            <a:noAutofit/>
          </a:bodyPr>
          <a:lstStyle>
            <a:lvl1pPr lvl="0" algn="ctr" rtl="0">
              <a:lnSpc>
                <a:spcPct val="90000"/>
              </a:lnSpc>
              <a:spcBef>
                <a:spcPts val="0"/>
              </a:spcBef>
              <a:spcAft>
                <a:spcPts val="0"/>
              </a:spcAft>
              <a:buNone/>
              <a:defRPr sz="900">
                <a:solidFill>
                  <a:schemeClr val="dk2"/>
                </a:solidFill>
                <a:latin typeface="Roboto"/>
                <a:ea typeface="Roboto"/>
                <a:cs typeface="Roboto"/>
                <a:sym typeface="Roboto"/>
              </a:defRPr>
            </a:lvl1pPr>
            <a:lvl2pPr lvl="1" algn="ctr" rtl="0">
              <a:lnSpc>
                <a:spcPct val="90000"/>
              </a:lnSpc>
              <a:spcBef>
                <a:spcPts val="1600"/>
              </a:spcBef>
              <a:spcAft>
                <a:spcPts val="0"/>
              </a:spcAft>
              <a:buNone/>
              <a:defRPr sz="900">
                <a:solidFill>
                  <a:schemeClr val="dk2"/>
                </a:solidFill>
                <a:latin typeface="Roboto"/>
                <a:ea typeface="Roboto"/>
                <a:cs typeface="Roboto"/>
                <a:sym typeface="Roboto"/>
              </a:defRPr>
            </a:lvl2pPr>
            <a:lvl3pPr lvl="2" algn="ctr" rtl="0">
              <a:lnSpc>
                <a:spcPct val="90000"/>
              </a:lnSpc>
              <a:spcBef>
                <a:spcPts val="1600"/>
              </a:spcBef>
              <a:spcAft>
                <a:spcPts val="0"/>
              </a:spcAft>
              <a:buNone/>
              <a:defRPr sz="900">
                <a:solidFill>
                  <a:schemeClr val="dk2"/>
                </a:solidFill>
                <a:latin typeface="Roboto"/>
                <a:ea typeface="Roboto"/>
                <a:cs typeface="Roboto"/>
                <a:sym typeface="Roboto"/>
              </a:defRPr>
            </a:lvl3pPr>
            <a:lvl4pPr lvl="3" algn="ctr" rtl="0">
              <a:lnSpc>
                <a:spcPct val="90000"/>
              </a:lnSpc>
              <a:spcBef>
                <a:spcPts val="1600"/>
              </a:spcBef>
              <a:spcAft>
                <a:spcPts val="0"/>
              </a:spcAft>
              <a:buNone/>
              <a:defRPr sz="900">
                <a:solidFill>
                  <a:schemeClr val="dk2"/>
                </a:solidFill>
                <a:latin typeface="Roboto"/>
                <a:ea typeface="Roboto"/>
                <a:cs typeface="Roboto"/>
                <a:sym typeface="Roboto"/>
              </a:defRPr>
            </a:lvl4pPr>
            <a:lvl5pPr lvl="4" algn="ctr" rtl="0">
              <a:lnSpc>
                <a:spcPct val="90000"/>
              </a:lnSpc>
              <a:spcBef>
                <a:spcPts val="1600"/>
              </a:spcBef>
              <a:spcAft>
                <a:spcPts val="0"/>
              </a:spcAft>
              <a:buNone/>
              <a:defRPr sz="900">
                <a:solidFill>
                  <a:schemeClr val="dk2"/>
                </a:solidFill>
                <a:latin typeface="Roboto"/>
                <a:ea typeface="Roboto"/>
                <a:cs typeface="Roboto"/>
                <a:sym typeface="Roboto"/>
              </a:defRPr>
            </a:lvl5pPr>
            <a:lvl6pPr lvl="5" algn="ctr" rtl="0">
              <a:lnSpc>
                <a:spcPct val="90000"/>
              </a:lnSpc>
              <a:spcBef>
                <a:spcPts val="1600"/>
              </a:spcBef>
              <a:spcAft>
                <a:spcPts val="0"/>
              </a:spcAft>
              <a:buNone/>
              <a:defRPr sz="900">
                <a:solidFill>
                  <a:schemeClr val="dk2"/>
                </a:solidFill>
                <a:latin typeface="Roboto"/>
                <a:ea typeface="Roboto"/>
                <a:cs typeface="Roboto"/>
                <a:sym typeface="Roboto"/>
              </a:defRPr>
            </a:lvl6pPr>
            <a:lvl7pPr lvl="6" algn="ctr" rtl="0">
              <a:lnSpc>
                <a:spcPct val="90000"/>
              </a:lnSpc>
              <a:spcBef>
                <a:spcPts val="1600"/>
              </a:spcBef>
              <a:spcAft>
                <a:spcPts val="0"/>
              </a:spcAft>
              <a:buNone/>
              <a:defRPr sz="900">
                <a:solidFill>
                  <a:schemeClr val="dk2"/>
                </a:solidFill>
                <a:latin typeface="Roboto"/>
                <a:ea typeface="Roboto"/>
                <a:cs typeface="Roboto"/>
                <a:sym typeface="Roboto"/>
              </a:defRPr>
            </a:lvl7pPr>
            <a:lvl8pPr lvl="7" algn="ctr" rtl="0">
              <a:lnSpc>
                <a:spcPct val="90000"/>
              </a:lnSpc>
              <a:spcBef>
                <a:spcPts val="1600"/>
              </a:spcBef>
              <a:spcAft>
                <a:spcPts val="0"/>
              </a:spcAft>
              <a:buNone/>
              <a:defRPr sz="900">
                <a:solidFill>
                  <a:schemeClr val="dk2"/>
                </a:solidFill>
                <a:latin typeface="Roboto"/>
                <a:ea typeface="Roboto"/>
                <a:cs typeface="Roboto"/>
                <a:sym typeface="Roboto"/>
              </a:defRPr>
            </a:lvl8pPr>
            <a:lvl9pPr lvl="8" algn="ctr" rtl="0">
              <a:lnSpc>
                <a:spcPct val="90000"/>
              </a:lnSpc>
              <a:spcBef>
                <a:spcPts val="1600"/>
              </a:spcBef>
              <a:spcAft>
                <a:spcPts val="1600"/>
              </a:spcAft>
              <a:buNone/>
              <a:defRPr sz="900">
                <a:solidFill>
                  <a:schemeClr val="dk2"/>
                </a:solidFill>
                <a:latin typeface="Roboto"/>
                <a:ea typeface="Roboto"/>
                <a:cs typeface="Roboto"/>
                <a:sym typeface="Roboto"/>
              </a:defRPr>
            </a:lvl9pPr>
          </a:lstStyle>
          <a:p>
            <a:endParaRPr/>
          </a:p>
        </p:txBody>
      </p:sp>
      <p:cxnSp>
        <p:nvCxnSpPr>
          <p:cNvPr id="160" name="Google Shape;160;p22"/>
          <p:cNvCxnSpPr/>
          <p:nvPr/>
        </p:nvCxnSpPr>
        <p:spPr>
          <a:xfrm>
            <a:off x="5955750" y="1170450"/>
            <a:ext cx="0" cy="2816100"/>
          </a:xfrm>
          <a:prstGeom prst="straightConnector1">
            <a:avLst/>
          </a:prstGeom>
          <a:noFill/>
          <a:ln w="9525" cap="flat" cmpd="sng">
            <a:solidFill>
              <a:srgbClr val="999999"/>
            </a:solidFill>
            <a:prstDash val="solid"/>
            <a:round/>
            <a:headEnd type="none" w="med" len="med"/>
            <a:tailEnd type="none" w="med" len="med"/>
          </a:ln>
        </p:spPr>
      </p:cxnSp>
      <p:pic>
        <p:nvPicPr>
          <p:cNvPr id="161" name="Google Shape;161;p22"/>
          <p:cNvPicPr preferRelativeResize="0"/>
          <p:nvPr/>
        </p:nvPicPr>
        <p:blipFill rotWithShape="1">
          <a:blip r:embed="rId2">
            <a:alphaModFix/>
          </a:blip>
          <a:srcRect l="27191" t="9781" r="27191" b="9781"/>
          <a:stretch/>
        </p:blipFill>
        <p:spPr>
          <a:xfrm>
            <a:off x="4110850" y="1336858"/>
            <a:ext cx="826800" cy="825000"/>
          </a:xfrm>
          <a:prstGeom prst="ellipse">
            <a:avLst/>
          </a:prstGeom>
          <a:noFill/>
          <a:ln>
            <a:noFill/>
          </a:ln>
        </p:spPr>
      </p:pic>
      <p:pic>
        <p:nvPicPr>
          <p:cNvPr id="162" name="Google Shape;162;p22"/>
          <p:cNvPicPr preferRelativeResize="0"/>
          <p:nvPr/>
        </p:nvPicPr>
        <p:blipFill rotWithShape="1">
          <a:blip r:embed="rId3">
            <a:alphaModFix/>
          </a:blip>
          <a:srcRect l="310" r="-309"/>
          <a:stretch/>
        </p:blipFill>
        <p:spPr>
          <a:xfrm>
            <a:off x="597750" y="4666195"/>
            <a:ext cx="458724" cy="90230"/>
          </a:xfrm>
          <a:prstGeom prst="rect">
            <a:avLst/>
          </a:prstGeom>
          <a:noFill/>
          <a:ln>
            <a:noFill/>
          </a:ln>
        </p:spPr>
      </p:pic>
    </p:spTree>
  </p:cSld>
  <p:clrMapOvr>
    <a:masterClrMapping/>
  </p:clrMapOvr>
  <p:extLst>
    <p:ext uri="{DCECCB84-F9BA-43D5-87BE-67443E8EF086}">
      <p15:sldGuideLst xmlns:p15="http://schemas.microsoft.com/office/powerpoint/2012/main">
        <p15:guide id="1" pos="375">
          <p15:clr>
            <a:srgbClr val="FA7B17"/>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Headline with Text slide">
  <p:cSld name="TITLE_ONLY_1_1">
    <p:bg>
      <p:bgPr>
        <a:solidFill>
          <a:srgbClr val="FFFFFF"/>
        </a:solidFill>
        <a:effectLst/>
      </p:bgPr>
    </p:bg>
    <p:spTree>
      <p:nvGrpSpPr>
        <p:cNvPr id="1" name="Shape 163"/>
        <p:cNvGrpSpPr/>
        <p:nvPr/>
      </p:nvGrpSpPr>
      <p:grpSpPr>
        <a:xfrm>
          <a:off x="0" y="0"/>
          <a:ext cx="0" cy="0"/>
          <a:chOff x="0" y="0"/>
          <a:chExt cx="0" cy="0"/>
        </a:xfrm>
      </p:grpSpPr>
      <p:sp>
        <p:nvSpPr>
          <p:cNvPr id="164" name="Google Shape;164;p23"/>
          <p:cNvSpPr txBox="1">
            <a:spLocks noGrp="1"/>
          </p:cNvSpPr>
          <p:nvPr>
            <p:ph type="title"/>
          </p:nvPr>
        </p:nvSpPr>
        <p:spPr>
          <a:xfrm>
            <a:off x="496650" y="389305"/>
            <a:ext cx="3922200" cy="207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solidFill>
                  <a:schemeClr val="dk2"/>
                </a:solidFill>
                <a:latin typeface="Google Sans"/>
                <a:ea typeface="Google Sans"/>
                <a:cs typeface="Google Sans"/>
                <a:sym typeface="Google Sans"/>
              </a:defRPr>
            </a:lvl1pPr>
            <a:lvl2pPr lvl="1" rtl="0">
              <a:spcBef>
                <a:spcPts val="0"/>
              </a:spcBef>
              <a:spcAft>
                <a:spcPts val="0"/>
              </a:spcAft>
              <a:buNone/>
              <a:defRPr sz="800">
                <a:solidFill>
                  <a:schemeClr val="dk2"/>
                </a:solidFill>
                <a:latin typeface="Google Sans"/>
                <a:ea typeface="Google Sans"/>
                <a:cs typeface="Google Sans"/>
                <a:sym typeface="Google Sans"/>
              </a:defRPr>
            </a:lvl2pPr>
            <a:lvl3pPr lvl="2" rtl="0">
              <a:spcBef>
                <a:spcPts val="0"/>
              </a:spcBef>
              <a:spcAft>
                <a:spcPts val="0"/>
              </a:spcAft>
              <a:buNone/>
              <a:defRPr sz="800">
                <a:solidFill>
                  <a:schemeClr val="dk2"/>
                </a:solidFill>
                <a:latin typeface="Google Sans"/>
                <a:ea typeface="Google Sans"/>
                <a:cs typeface="Google Sans"/>
                <a:sym typeface="Google Sans"/>
              </a:defRPr>
            </a:lvl3pPr>
            <a:lvl4pPr lvl="3" rtl="0">
              <a:spcBef>
                <a:spcPts val="0"/>
              </a:spcBef>
              <a:spcAft>
                <a:spcPts val="0"/>
              </a:spcAft>
              <a:buNone/>
              <a:defRPr sz="800">
                <a:solidFill>
                  <a:schemeClr val="dk2"/>
                </a:solidFill>
                <a:latin typeface="Google Sans"/>
                <a:ea typeface="Google Sans"/>
                <a:cs typeface="Google Sans"/>
                <a:sym typeface="Google Sans"/>
              </a:defRPr>
            </a:lvl4pPr>
            <a:lvl5pPr lvl="4" rtl="0">
              <a:spcBef>
                <a:spcPts val="0"/>
              </a:spcBef>
              <a:spcAft>
                <a:spcPts val="0"/>
              </a:spcAft>
              <a:buNone/>
              <a:defRPr sz="800">
                <a:solidFill>
                  <a:schemeClr val="dk2"/>
                </a:solidFill>
                <a:latin typeface="Google Sans"/>
                <a:ea typeface="Google Sans"/>
                <a:cs typeface="Google Sans"/>
                <a:sym typeface="Google Sans"/>
              </a:defRPr>
            </a:lvl5pPr>
            <a:lvl6pPr lvl="5" rtl="0">
              <a:spcBef>
                <a:spcPts val="0"/>
              </a:spcBef>
              <a:spcAft>
                <a:spcPts val="0"/>
              </a:spcAft>
              <a:buNone/>
              <a:defRPr sz="800">
                <a:solidFill>
                  <a:schemeClr val="dk2"/>
                </a:solidFill>
                <a:latin typeface="Google Sans"/>
                <a:ea typeface="Google Sans"/>
                <a:cs typeface="Google Sans"/>
                <a:sym typeface="Google Sans"/>
              </a:defRPr>
            </a:lvl6pPr>
            <a:lvl7pPr lvl="6" rtl="0">
              <a:spcBef>
                <a:spcPts val="0"/>
              </a:spcBef>
              <a:spcAft>
                <a:spcPts val="0"/>
              </a:spcAft>
              <a:buNone/>
              <a:defRPr sz="800">
                <a:solidFill>
                  <a:schemeClr val="dk2"/>
                </a:solidFill>
                <a:latin typeface="Google Sans"/>
                <a:ea typeface="Google Sans"/>
                <a:cs typeface="Google Sans"/>
                <a:sym typeface="Google Sans"/>
              </a:defRPr>
            </a:lvl7pPr>
            <a:lvl8pPr lvl="7" rtl="0">
              <a:spcBef>
                <a:spcPts val="0"/>
              </a:spcBef>
              <a:spcAft>
                <a:spcPts val="0"/>
              </a:spcAft>
              <a:buNone/>
              <a:defRPr sz="800">
                <a:solidFill>
                  <a:schemeClr val="dk2"/>
                </a:solidFill>
                <a:latin typeface="Google Sans"/>
                <a:ea typeface="Google Sans"/>
                <a:cs typeface="Google Sans"/>
                <a:sym typeface="Google Sans"/>
              </a:defRPr>
            </a:lvl8pPr>
            <a:lvl9pPr lvl="8" rtl="0">
              <a:spcBef>
                <a:spcPts val="0"/>
              </a:spcBef>
              <a:spcAft>
                <a:spcPts val="0"/>
              </a:spcAft>
              <a:buNone/>
              <a:defRPr sz="800">
                <a:solidFill>
                  <a:schemeClr val="dk2"/>
                </a:solidFill>
                <a:latin typeface="Google Sans"/>
                <a:ea typeface="Google Sans"/>
                <a:cs typeface="Google Sans"/>
                <a:sym typeface="Google Sans"/>
              </a:defRPr>
            </a:lvl9pPr>
          </a:lstStyle>
          <a:p>
            <a:endParaRPr/>
          </a:p>
        </p:txBody>
      </p:sp>
      <p:sp>
        <p:nvSpPr>
          <p:cNvPr id="165" name="Google Shape;165;p23"/>
          <p:cNvSpPr txBox="1">
            <a:spLocks noGrp="1"/>
          </p:cNvSpPr>
          <p:nvPr>
            <p:ph type="subTitle" idx="1"/>
          </p:nvPr>
        </p:nvSpPr>
        <p:spPr>
          <a:xfrm>
            <a:off x="481150" y="1935048"/>
            <a:ext cx="68739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5200" b="1">
                <a:solidFill>
                  <a:schemeClr val="dk2"/>
                </a:solidFill>
                <a:latin typeface="Google Sans"/>
                <a:ea typeface="Google Sans"/>
                <a:cs typeface="Google Sans"/>
                <a:sym typeface="Google Sans"/>
              </a:defRPr>
            </a:lvl1pPr>
            <a:lvl2pPr lvl="1" rtl="0">
              <a:lnSpc>
                <a:spcPct val="90000"/>
              </a:lnSpc>
              <a:spcBef>
                <a:spcPts val="1600"/>
              </a:spcBef>
              <a:spcAft>
                <a:spcPts val="0"/>
              </a:spcAft>
              <a:buNone/>
              <a:defRPr sz="18000" b="1">
                <a:solidFill>
                  <a:schemeClr val="dk2"/>
                </a:solidFill>
                <a:latin typeface="Google Sans"/>
                <a:ea typeface="Google Sans"/>
                <a:cs typeface="Google Sans"/>
                <a:sym typeface="Google Sans"/>
              </a:defRPr>
            </a:lvl2pPr>
            <a:lvl3pPr lvl="2" rtl="0">
              <a:lnSpc>
                <a:spcPct val="90000"/>
              </a:lnSpc>
              <a:spcBef>
                <a:spcPts val="1600"/>
              </a:spcBef>
              <a:spcAft>
                <a:spcPts val="0"/>
              </a:spcAft>
              <a:buNone/>
              <a:defRPr sz="18000" b="1">
                <a:solidFill>
                  <a:schemeClr val="dk2"/>
                </a:solidFill>
                <a:latin typeface="Google Sans"/>
                <a:ea typeface="Google Sans"/>
                <a:cs typeface="Google Sans"/>
                <a:sym typeface="Google Sans"/>
              </a:defRPr>
            </a:lvl3pPr>
            <a:lvl4pPr lvl="3" rtl="0">
              <a:lnSpc>
                <a:spcPct val="90000"/>
              </a:lnSpc>
              <a:spcBef>
                <a:spcPts val="1600"/>
              </a:spcBef>
              <a:spcAft>
                <a:spcPts val="0"/>
              </a:spcAft>
              <a:buNone/>
              <a:defRPr sz="18000" b="1">
                <a:solidFill>
                  <a:schemeClr val="dk2"/>
                </a:solidFill>
                <a:latin typeface="Google Sans"/>
                <a:ea typeface="Google Sans"/>
                <a:cs typeface="Google Sans"/>
                <a:sym typeface="Google Sans"/>
              </a:defRPr>
            </a:lvl4pPr>
            <a:lvl5pPr lvl="4" rtl="0">
              <a:lnSpc>
                <a:spcPct val="90000"/>
              </a:lnSpc>
              <a:spcBef>
                <a:spcPts val="1600"/>
              </a:spcBef>
              <a:spcAft>
                <a:spcPts val="0"/>
              </a:spcAft>
              <a:buNone/>
              <a:defRPr sz="18000" b="1">
                <a:solidFill>
                  <a:schemeClr val="dk2"/>
                </a:solidFill>
                <a:latin typeface="Google Sans"/>
                <a:ea typeface="Google Sans"/>
                <a:cs typeface="Google Sans"/>
                <a:sym typeface="Google Sans"/>
              </a:defRPr>
            </a:lvl5pPr>
            <a:lvl6pPr lvl="5" rtl="0">
              <a:lnSpc>
                <a:spcPct val="90000"/>
              </a:lnSpc>
              <a:spcBef>
                <a:spcPts val="1600"/>
              </a:spcBef>
              <a:spcAft>
                <a:spcPts val="0"/>
              </a:spcAft>
              <a:buNone/>
              <a:defRPr sz="18000" b="1">
                <a:solidFill>
                  <a:schemeClr val="dk2"/>
                </a:solidFill>
                <a:latin typeface="Google Sans"/>
                <a:ea typeface="Google Sans"/>
                <a:cs typeface="Google Sans"/>
                <a:sym typeface="Google Sans"/>
              </a:defRPr>
            </a:lvl6pPr>
            <a:lvl7pPr lvl="6" rtl="0">
              <a:lnSpc>
                <a:spcPct val="90000"/>
              </a:lnSpc>
              <a:spcBef>
                <a:spcPts val="1600"/>
              </a:spcBef>
              <a:spcAft>
                <a:spcPts val="0"/>
              </a:spcAft>
              <a:buNone/>
              <a:defRPr sz="18000" b="1">
                <a:solidFill>
                  <a:schemeClr val="dk2"/>
                </a:solidFill>
                <a:latin typeface="Google Sans"/>
                <a:ea typeface="Google Sans"/>
                <a:cs typeface="Google Sans"/>
                <a:sym typeface="Google Sans"/>
              </a:defRPr>
            </a:lvl7pPr>
            <a:lvl8pPr lvl="7" rtl="0">
              <a:lnSpc>
                <a:spcPct val="90000"/>
              </a:lnSpc>
              <a:spcBef>
                <a:spcPts val="1600"/>
              </a:spcBef>
              <a:spcAft>
                <a:spcPts val="0"/>
              </a:spcAft>
              <a:buNone/>
              <a:defRPr sz="18000" b="1">
                <a:solidFill>
                  <a:schemeClr val="dk2"/>
                </a:solidFill>
                <a:latin typeface="Google Sans"/>
                <a:ea typeface="Google Sans"/>
                <a:cs typeface="Google Sans"/>
                <a:sym typeface="Google Sans"/>
              </a:defRPr>
            </a:lvl8pPr>
            <a:lvl9pPr lvl="8" rtl="0">
              <a:lnSpc>
                <a:spcPct val="90000"/>
              </a:lnSpc>
              <a:spcBef>
                <a:spcPts val="1600"/>
              </a:spcBef>
              <a:spcAft>
                <a:spcPts val="1600"/>
              </a:spcAft>
              <a:buNone/>
              <a:defRPr sz="18000" b="1">
                <a:solidFill>
                  <a:schemeClr val="dk2"/>
                </a:solidFill>
                <a:latin typeface="Google Sans"/>
                <a:ea typeface="Google Sans"/>
                <a:cs typeface="Google Sans"/>
                <a:sym typeface="Google Sans"/>
              </a:defRPr>
            </a:lvl9pPr>
          </a:lstStyle>
          <a:p>
            <a:endParaRPr/>
          </a:p>
        </p:txBody>
      </p:sp>
      <p:sp>
        <p:nvSpPr>
          <p:cNvPr id="166" name="Google Shape;166;p23"/>
          <p:cNvSpPr txBox="1">
            <a:spLocks noGrp="1"/>
          </p:cNvSpPr>
          <p:nvPr>
            <p:ph type="subTitle" idx="2"/>
          </p:nvPr>
        </p:nvSpPr>
        <p:spPr>
          <a:xfrm>
            <a:off x="507625" y="2814775"/>
            <a:ext cx="58569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1100">
                <a:solidFill>
                  <a:schemeClr val="dk2"/>
                </a:solidFill>
                <a:latin typeface="Roboto"/>
                <a:ea typeface="Roboto"/>
                <a:cs typeface="Roboto"/>
                <a:sym typeface="Roboto"/>
              </a:defRPr>
            </a:lvl1pPr>
            <a:lvl2pPr lvl="1" rtl="0">
              <a:lnSpc>
                <a:spcPct val="90000"/>
              </a:lnSpc>
              <a:spcBef>
                <a:spcPts val="1600"/>
              </a:spcBef>
              <a:spcAft>
                <a:spcPts val="0"/>
              </a:spcAft>
              <a:buNone/>
              <a:defRPr sz="1100">
                <a:solidFill>
                  <a:schemeClr val="dk2"/>
                </a:solidFill>
                <a:latin typeface="Roboto"/>
                <a:ea typeface="Roboto"/>
                <a:cs typeface="Roboto"/>
                <a:sym typeface="Roboto"/>
              </a:defRPr>
            </a:lvl2pPr>
            <a:lvl3pPr lvl="2" rtl="0">
              <a:lnSpc>
                <a:spcPct val="90000"/>
              </a:lnSpc>
              <a:spcBef>
                <a:spcPts val="1600"/>
              </a:spcBef>
              <a:spcAft>
                <a:spcPts val="0"/>
              </a:spcAft>
              <a:buNone/>
              <a:defRPr sz="1100">
                <a:solidFill>
                  <a:schemeClr val="dk2"/>
                </a:solidFill>
                <a:latin typeface="Roboto"/>
                <a:ea typeface="Roboto"/>
                <a:cs typeface="Roboto"/>
                <a:sym typeface="Roboto"/>
              </a:defRPr>
            </a:lvl3pPr>
            <a:lvl4pPr lvl="3" rtl="0">
              <a:lnSpc>
                <a:spcPct val="90000"/>
              </a:lnSpc>
              <a:spcBef>
                <a:spcPts val="1600"/>
              </a:spcBef>
              <a:spcAft>
                <a:spcPts val="0"/>
              </a:spcAft>
              <a:buNone/>
              <a:defRPr sz="1100">
                <a:solidFill>
                  <a:schemeClr val="dk2"/>
                </a:solidFill>
                <a:latin typeface="Roboto"/>
                <a:ea typeface="Roboto"/>
                <a:cs typeface="Roboto"/>
                <a:sym typeface="Roboto"/>
              </a:defRPr>
            </a:lvl4pPr>
            <a:lvl5pPr lvl="4" rtl="0">
              <a:lnSpc>
                <a:spcPct val="90000"/>
              </a:lnSpc>
              <a:spcBef>
                <a:spcPts val="1600"/>
              </a:spcBef>
              <a:spcAft>
                <a:spcPts val="0"/>
              </a:spcAft>
              <a:buNone/>
              <a:defRPr sz="1100">
                <a:solidFill>
                  <a:schemeClr val="dk2"/>
                </a:solidFill>
                <a:latin typeface="Roboto"/>
                <a:ea typeface="Roboto"/>
                <a:cs typeface="Roboto"/>
                <a:sym typeface="Roboto"/>
              </a:defRPr>
            </a:lvl5pPr>
            <a:lvl6pPr lvl="5" rtl="0">
              <a:lnSpc>
                <a:spcPct val="90000"/>
              </a:lnSpc>
              <a:spcBef>
                <a:spcPts val="1600"/>
              </a:spcBef>
              <a:spcAft>
                <a:spcPts val="0"/>
              </a:spcAft>
              <a:buNone/>
              <a:defRPr sz="1100">
                <a:solidFill>
                  <a:schemeClr val="dk2"/>
                </a:solidFill>
                <a:latin typeface="Roboto"/>
                <a:ea typeface="Roboto"/>
                <a:cs typeface="Roboto"/>
                <a:sym typeface="Roboto"/>
              </a:defRPr>
            </a:lvl6pPr>
            <a:lvl7pPr lvl="6" rtl="0">
              <a:lnSpc>
                <a:spcPct val="90000"/>
              </a:lnSpc>
              <a:spcBef>
                <a:spcPts val="1600"/>
              </a:spcBef>
              <a:spcAft>
                <a:spcPts val="0"/>
              </a:spcAft>
              <a:buNone/>
              <a:defRPr sz="1100">
                <a:solidFill>
                  <a:schemeClr val="dk2"/>
                </a:solidFill>
                <a:latin typeface="Roboto"/>
                <a:ea typeface="Roboto"/>
                <a:cs typeface="Roboto"/>
                <a:sym typeface="Roboto"/>
              </a:defRPr>
            </a:lvl7pPr>
            <a:lvl8pPr lvl="7" rtl="0">
              <a:lnSpc>
                <a:spcPct val="90000"/>
              </a:lnSpc>
              <a:spcBef>
                <a:spcPts val="1600"/>
              </a:spcBef>
              <a:spcAft>
                <a:spcPts val="0"/>
              </a:spcAft>
              <a:buNone/>
              <a:defRPr sz="1100">
                <a:solidFill>
                  <a:schemeClr val="dk2"/>
                </a:solidFill>
                <a:latin typeface="Roboto"/>
                <a:ea typeface="Roboto"/>
                <a:cs typeface="Roboto"/>
                <a:sym typeface="Roboto"/>
              </a:defRPr>
            </a:lvl8pPr>
            <a:lvl9pPr lvl="8" rtl="0">
              <a:lnSpc>
                <a:spcPct val="90000"/>
              </a:lnSpc>
              <a:spcBef>
                <a:spcPts val="1600"/>
              </a:spcBef>
              <a:spcAft>
                <a:spcPts val="1600"/>
              </a:spcAft>
              <a:buNone/>
              <a:defRPr sz="1100">
                <a:solidFill>
                  <a:schemeClr val="dk2"/>
                </a:solidFill>
                <a:latin typeface="Roboto"/>
                <a:ea typeface="Roboto"/>
                <a:cs typeface="Roboto"/>
                <a:sym typeface="Roboto"/>
              </a:defRPr>
            </a:lvl9pPr>
          </a:lstStyle>
          <a:p>
            <a:endParaRPr/>
          </a:p>
        </p:txBody>
      </p:sp>
      <p:sp>
        <p:nvSpPr>
          <p:cNvPr id="167" name="Google Shape;167;p23"/>
          <p:cNvSpPr txBox="1">
            <a:spLocks noGrp="1"/>
          </p:cNvSpPr>
          <p:nvPr>
            <p:ph type="subTitle" idx="3"/>
          </p:nvPr>
        </p:nvSpPr>
        <p:spPr>
          <a:xfrm>
            <a:off x="1490477" y="4556698"/>
            <a:ext cx="7160700" cy="2073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600" i="1">
                <a:latin typeface="Roboto Medium"/>
                <a:ea typeface="Roboto Medium"/>
                <a:cs typeface="Roboto Medium"/>
                <a:sym typeface="Roboto Medium"/>
              </a:defRPr>
            </a:lvl1pPr>
            <a:lvl2pPr lvl="1" rtl="0">
              <a:spcBef>
                <a:spcPts val="1600"/>
              </a:spcBef>
              <a:spcAft>
                <a:spcPts val="0"/>
              </a:spcAft>
              <a:buNone/>
              <a:defRPr sz="600" i="1">
                <a:latin typeface="Roboto"/>
                <a:ea typeface="Roboto"/>
                <a:cs typeface="Roboto"/>
                <a:sym typeface="Roboto"/>
              </a:defRPr>
            </a:lvl2pPr>
            <a:lvl3pPr lvl="2" rtl="0">
              <a:spcBef>
                <a:spcPts val="1600"/>
              </a:spcBef>
              <a:spcAft>
                <a:spcPts val="0"/>
              </a:spcAft>
              <a:buNone/>
              <a:defRPr sz="600" i="1">
                <a:latin typeface="Roboto"/>
                <a:ea typeface="Roboto"/>
                <a:cs typeface="Roboto"/>
                <a:sym typeface="Roboto"/>
              </a:defRPr>
            </a:lvl3pPr>
            <a:lvl4pPr lvl="3" rtl="0">
              <a:spcBef>
                <a:spcPts val="1600"/>
              </a:spcBef>
              <a:spcAft>
                <a:spcPts val="0"/>
              </a:spcAft>
              <a:buNone/>
              <a:defRPr sz="600" i="1">
                <a:latin typeface="Roboto"/>
                <a:ea typeface="Roboto"/>
                <a:cs typeface="Roboto"/>
                <a:sym typeface="Roboto"/>
              </a:defRPr>
            </a:lvl4pPr>
            <a:lvl5pPr lvl="4" rtl="0">
              <a:spcBef>
                <a:spcPts val="1600"/>
              </a:spcBef>
              <a:spcAft>
                <a:spcPts val="0"/>
              </a:spcAft>
              <a:buNone/>
              <a:defRPr sz="600" i="1">
                <a:latin typeface="Roboto"/>
                <a:ea typeface="Roboto"/>
                <a:cs typeface="Roboto"/>
                <a:sym typeface="Roboto"/>
              </a:defRPr>
            </a:lvl5pPr>
            <a:lvl6pPr lvl="5" rtl="0">
              <a:spcBef>
                <a:spcPts val="1600"/>
              </a:spcBef>
              <a:spcAft>
                <a:spcPts val="0"/>
              </a:spcAft>
              <a:buNone/>
              <a:defRPr sz="600" i="1">
                <a:latin typeface="Roboto"/>
                <a:ea typeface="Roboto"/>
                <a:cs typeface="Roboto"/>
                <a:sym typeface="Roboto"/>
              </a:defRPr>
            </a:lvl6pPr>
            <a:lvl7pPr lvl="6" rtl="0">
              <a:spcBef>
                <a:spcPts val="1600"/>
              </a:spcBef>
              <a:spcAft>
                <a:spcPts val="0"/>
              </a:spcAft>
              <a:buNone/>
              <a:defRPr sz="600" i="1">
                <a:latin typeface="Roboto"/>
                <a:ea typeface="Roboto"/>
                <a:cs typeface="Roboto"/>
                <a:sym typeface="Roboto"/>
              </a:defRPr>
            </a:lvl7pPr>
            <a:lvl8pPr lvl="7" rtl="0">
              <a:spcBef>
                <a:spcPts val="1600"/>
              </a:spcBef>
              <a:spcAft>
                <a:spcPts val="0"/>
              </a:spcAft>
              <a:buNone/>
              <a:defRPr sz="600" i="1">
                <a:latin typeface="Roboto"/>
                <a:ea typeface="Roboto"/>
                <a:cs typeface="Roboto"/>
                <a:sym typeface="Roboto"/>
              </a:defRPr>
            </a:lvl8pPr>
            <a:lvl9pPr lvl="8" rtl="0">
              <a:spcBef>
                <a:spcPts val="1600"/>
              </a:spcBef>
              <a:spcAft>
                <a:spcPts val="1600"/>
              </a:spcAft>
              <a:buNone/>
              <a:defRPr sz="600" i="1">
                <a:latin typeface="Roboto"/>
                <a:ea typeface="Roboto"/>
                <a:cs typeface="Roboto"/>
                <a:sym typeface="Roboto"/>
              </a:defRPr>
            </a:lvl9pPr>
          </a:lstStyle>
          <a:p>
            <a:endParaRPr/>
          </a:p>
        </p:txBody>
      </p:sp>
      <p:pic>
        <p:nvPicPr>
          <p:cNvPr id="168" name="Google Shape;168;p23"/>
          <p:cNvPicPr preferRelativeResize="0"/>
          <p:nvPr/>
        </p:nvPicPr>
        <p:blipFill rotWithShape="1">
          <a:blip r:embed="rId2">
            <a:alphaModFix/>
          </a:blip>
          <a:srcRect l="310" r="-309"/>
          <a:stretch/>
        </p:blipFill>
        <p:spPr>
          <a:xfrm>
            <a:off x="597750" y="4666195"/>
            <a:ext cx="458724" cy="90230"/>
          </a:xfrm>
          <a:prstGeom prst="rect">
            <a:avLst/>
          </a:prstGeom>
          <a:noFill/>
          <a:ln>
            <a:noFill/>
          </a:ln>
        </p:spPr>
      </p:pic>
    </p:spTree>
  </p:cSld>
  <p:clrMapOvr>
    <a:masterClrMapping/>
  </p:clrMapOvr>
  <p:extLst>
    <p:ext uri="{DCECCB84-F9BA-43D5-87BE-67443E8EF086}">
      <p15:sldGuideLst xmlns:p15="http://schemas.microsoft.com/office/powerpoint/2012/main">
        <p15:guide id="1" pos="375">
          <p15:clr>
            <a:srgbClr val="FA7B17"/>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Headline with Text slide 1">
  <p:cSld name="TITLE_ONLY_1_1_5">
    <p:bg>
      <p:bgPr>
        <a:solidFill>
          <a:schemeClr val="accent1"/>
        </a:solidFill>
        <a:effectLst/>
      </p:bgPr>
    </p:bg>
    <p:spTree>
      <p:nvGrpSpPr>
        <p:cNvPr id="1" name="Shape 169"/>
        <p:cNvGrpSpPr/>
        <p:nvPr/>
      </p:nvGrpSpPr>
      <p:grpSpPr>
        <a:xfrm>
          <a:off x="0" y="0"/>
          <a:ext cx="0" cy="0"/>
          <a:chOff x="0" y="0"/>
          <a:chExt cx="0" cy="0"/>
        </a:xfrm>
      </p:grpSpPr>
      <p:sp>
        <p:nvSpPr>
          <p:cNvPr id="170" name="Google Shape;170;p24"/>
          <p:cNvSpPr txBox="1">
            <a:spLocks noGrp="1"/>
          </p:cNvSpPr>
          <p:nvPr>
            <p:ph type="title"/>
          </p:nvPr>
        </p:nvSpPr>
        <p:spPr>
          <a:xfrm>
            <a:off x="496650" y="389305"/>
            <a:ext cx="3922200" cy="207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latin typeface="Google Sans"/>
                <a:ea typeface="Google Sans"/>
                <a:cs typeface="Google Sans"/>
                <a:sym typeface="Google Sans"/>
              </a:defRPr>
            </a:lvl1pPr>
            <a:lvl2pPr lvl="1" rtl="0">
              <a:spcBef>
                <a:spcPts val="0"/>
              </a:spcBef>
              <a:spcAft>
                <a:spcPts val="0"/>
              </a:spcAft>
              <a:buNone/>
              <a:defRPr sz="800">
                <a:solidFill>
                  <a:srgbClr val="B7B7B7"/>
                </a:solidFill>
                <a:latin typeface="Google Sans"/>
                <a:ea typeface="Google Sans"/>
                <a:cs typeface="Google Sans"/>
                <a:sym typeface="Google Sans"/>
              </a:defRPr>
            </a:lvl2pPr>
            <a:lvl3pPr lvl="2" rtl="0">
              <a:spcBef>
                <a:spcPts val="0"/>
              </a:spcBef>
              <a:spcAft>
                <a:spcPts val="0"/>
              </a:spcAft>
              <a:buNone/>
              <a:defRPr sz="800">
                <a:solidFill>
                  <a:srgbClr val="B7B7B7"/>
                </a:solidFill>
                <a:latin typeface="Google Sans"/>
                <a:ea typeface="Google Sans"/>
                <a:cs typeface="Google Sans"/>
                <a:sym typeface="Google Sans"/>
              </a:defRPr>
            </a:lvl3pPr>
            <a:lvl4pPr lvl="3" rtl="0">
              <a:spcBef>
                <a:spcPts val="0"/>
              </a:spcBef>
              <a:spcAft>
                <a:spcPts val="0"/>
              </a:spcAft>
              <a:buNone/>
              <a:defRPr sz="800">
                <a:solidFill>
                  <a:srgbClr val="B7B7B7"/>
                </a:solidFill>
                <a:latin typeface="Google Sans"/>
                <a:ea typeface="Google Sans"/>
                <a:cs typeface="Google Sans"/>
                <a:sym typeface="Google Sans"/>
              </a:defRPr>
            </a:lvl4pPr>
            <a:lvl5pPr lvl="4" rtl="0">
              <a:spcBef>
                <a:spcPts val="0"/>
              </a:spcBef>
              <a:spcAft>
                <a:spcPts val="0"/>
              </a:spcAft>
              <a:buNone/>
              <a:defRPr sz="800">
                <a:solidFill>
                  <a:srgbClr val="B7B7B7"/>
                </a:solidFill>
                <a:latin typeface="Google Sans"/>
                <a:ea typeface="Google Sans"/>
                <a:cs typeface="Google Sans"/>
                <a:sym typeface="Google Sans"/>
              </a:defRPr>
            </a:lvl5pPr>
            <a:lvl6pPr lvl="5" rtl="0">
              <a:spcBef>
                <a:spcPts val="0"/>
              </a:spcBef>
              <a:spcAft>
                <a:spcPts val="0"/>
              </a:spcAft>
              <a:buNone/>
              <a:defRPr sz="800">
                <a:solidFill>
                  <a:srgbClr val="B7B7B7"/>
                </a:solidFill>
                <a:latin typeface="Google Sans"/>
                <a:ea typeface="Google Sans"/>
                <a:cs typeface="Google Sans"/>
                <a:sym typeface="Google Sans"/>
              </a:defRPr>
            </a:lvl6pPr>
            <a:lvl7pPr lvl="6" rtl="0">
              <a:spcBef>
                <a:spcPts val="0"/>
              </a:spcBef>
              <a:spcAft>
                <a:spcPts val="0"/>
              </a:spcAft>
              <a:buNone/>
              <a:defRPr sz="800">
                <a:solidFill>
                  <a:srgbClr val="B7B7B7"/>
                </a:solidFill>
                <a:latin typeface="Google Sans"/>
                <a:ea typeface="Google Sans"/>
                <a:cs typeface="Google Sans"/>
                <a:sym typeface="Google Sans"/>
              </a:defRPr>
            </a:lvl7pPr>
            <a:lvl8pPr lvl="7" rtl="0">
              <a:spcBef>
                <a:spcPts val="0"/>
              </a:spcBef>
              <a:spcAft>
                <a:spcPts val="0"/>
              </a:spcAft>
              <a:buNone/>
              <a:defRPr sz="800">
                <a:solidFill>
                  <a:srgbClr val="B7B7B7"/>
                </a:solidFill>
                <a:latin typeface="Google Sans"/>
                <a:ea typeface="Google Sans"/>
                <a:cs typeface="Google Sans"/>
                <a:sym typeface="Google Sans"/>
              </a:defRPr>
            </a:lvl8pPr>
            <a:lvl9pPr lvl="8" rtl="0">
              <a:spcBef>
                <a:spcPts val="0"/>
              </a:spcBef>
              <a:spcAft>
                <a:spcPts val="0"/>
              </a:spcAft>
              <a:buNone/>
              <a:defRPr sz="800">
                <a:solidFill>
                  <a:srgbClr val="B7B7B7"/>
                </a:solidFill>
                <a:latin typeface="Google Sans"/>
                <a:ea typeface="Google Sans"/>
                <a:cs typeface="Google Sans"/>
                <a:sym typeface="Google Sans"/>
              </a:defRPr>
            </a:lvl9pPr>
          </a:lstStyle>
          <a:p>
            <a:endParaRPr/>
          </a:p>
        </p:txBody>
      </p:sp>
      <p:sp>
        <p:nvSpPr>
          <p:cNvPr id="171" name="Google Shape;171;p24"/>
          <p:cNvSpPr txBox="1">
            <a:spLocks noGrp="1"/>
          </p:cNvSpPr>
          <p:nvPr>
            <p:ph type="subTitle" idx="1"/>
          </p:nvPr>
        </p:nvSpPr>
        <p:spPr>
          <a:xfrm>
            <a:off x="481150" y="1935048"/>
            <a:ext cx="68739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5200" b="1">
                <a:latin typeface="Google Sans"/>
                <a:ea typeface="Google Sans"/>
                <a:cs typeface="Google Sans"/>
                <a:sym typeface="Google Sans"/>
              </a:defRPr>
            </a:lvl1pPr>
            <a:lvl2pPr lvl="1" rtl="0">
              <a:lnSpc>
                <a:spcPct val="90000"/>
              </a:lnSpc>
              <a:spcBef>
                <a:spcPts val="1600"/>
              </a:spcBef>
              <a:spcAft>
                <a:spcPts val="0"/>
              </a:spcAft>
              <a:buNone/>
              <a:defRPr sz="18000" b="1">
                <a:latin typeface="Google Sans"/>
                <a:ea typeface="Google Sans"/>
                <a:cs typeface="Google Sans"/>
                <a:sym typeface="Google Sans"/>
              </a:defRPr>
            </a:lvl2pPr>
            <a:lvl3pPr lvl="2" rtl="0">
              <a:lnSpc>
                <a:spcPct val="90000"/>
              </a:lnSpc>
              <a:spcBef>
                <a:spcPts val="1600"/>
              </a:spcBef>
              <a:spcAft>
                <a:spcPts val="0"/>
              </a:spcAft>
              <a:buNone/>
              <a:defRPr sz="18000" b="1">
                <a:latin typeface="Google Sans"/>
                <a:ea typeface="Google Sans"/>
                <a:cs typeface="Google Sans"/>
                <a:sym typeface="Google Sans"/>
              </a:defRPr>
            </a:lvl3pPr>
            <a:lvl4pPr lvl="3" rtl="0">
              <a:lnSpc>
                <a:spcPct val="90000"/>
              </a:lnSpc>
              <a:spcBef>
                <a:spcPts val="1600"/>
              </a:spcBef>
              <a:spcAft>
                <a:spcPts val="0"/>
              </a:spcAft>
              <a:buNone/>
              <a:defRPr sz="18000" b="1">
                <a:latin typeface="Google Sans"/>
                <a:ea typeface="Google Sans"/>
                <a:cs typeface="Google Sans"/>
                <a:sym typeface="Google Sans"/>
              </a:defRPr>
            </a:lvl4pPr>
            <a:lvl5pPr lvl="4" rtl="0">
              <a:lnSpc>
                <a:spcPct val="90000"/>
              </a:lnSpc>
              <a:spcBef>
                <a:spcPts val="1600"/>
              </a:spcBef>
              <a:spcAft>
                <a:spcPts val="0"/>
              </a:spcAft>
              <a:buNone/>
              <a:defRPr sz="18000" b="1">
                <a:latin typeface="Google Sans"/>
                <a:ea typeface="Google Sans"/>
                <a:cs typeface="Google Sans"/>
                <a:sym typeface="Google Sans"/>
              </a:defRPr>
            </a:lvl5pPr>
            <a:lvl6pPr lvl="5" rtl="0">
              <a:lnSpc>
                <a:spcPct val="90000"/>
              </a:lnSpc>
              <a:spcBef>
                <a:spcPts val="1600"/>
              </a:spcBef>
              <a:spcAft>
                <a:spcPts val="0"/>
              </a:spcAft>
              <a:buNone/>
              <a:defRPr sz="18000" b="1">
                <a:latin typeface="Google Sans"/>
                <a:ea typeface="Google Sans"/>
                <a:cs typeface="Google Sans"/>
                <a:sym typeface="Google Sans"/>
              </a:defRPr>
            </a:lvl6pPr>
            <a:lvl7pPr lvl="6" rtl="0">
              <a:lnSpc>
                <a:spcPct val="90000"/>
              </a:lnSpc>
              <a:spcBef>
                <a:spcPts val="1600"/>
              </a:spcBef>
              <a:spcAft>
                <a:spcPts val="0"/>
              </a:spcAft>
              <a:buNone/>
              <a:defRPr sz="18000" b="1">
                <a:latin typeface="Google Sans"/>
                <a:ea typeface="Google Sans"/>
                <a:cs typeface="Google Sans"/>
                <a:sym typeface="Google Sans"/>
              </a:defRPr>
            </a:lvl7pPr>
            <a:lvl8pPr lvl="7" rtl="0">
              <a:lnSpc>
                <a:spcPct val="90000"/>
              </a:lnSpc>
              <a:spcBef>
                <a:spcPts val="1600"/>
              </a:spcBef>
              <a:spcAft>
                <a:spcPts val="0"/>
              </a:spcAft>
              <a:buNone/>
              <a:defRPr sz="18000" b="1">
                <a:latin typeface="Google Sans"/>
                <a:ea typeface="Google Sans"/>
                <a:cs typeface="Google Sans"/>
                <a:sym typeface="Google Sans"/>
              </a:defRPr>
            </a:lvl8pPr>
            <a:lvl9pPr lvl="8" rtl="0">
              <a:lnSpc>
                <a:spcPct val="90000"/>
              </a:lnSpc>
              <a:spcBef>
                <a:spcPts val="1600"/>
              </a:spcBef>
              <a:spcAft>
                <a:spcPts val="1600"/>
              </a:spcAft>
              <a:buNone/>
              <a:defRPr sz="18000" b="1">
                <a:latin typeface="Google Sans"/>
                <a:ea typeface="Google Sans"/>
                <a:cs typeface="Google Sans"/>
                <a:sym typeface="Google Sans"/>
              </a:defRPr>
            </a:lvl9pPr>
          </a:lstStyle>
          <a:p>
            <a:endParaRPr/>
          </a:p>
        </p:txBody>
      </p:sp>
      <p:sp>
        <p:nvSpPr>
          <p:cNvPr id="172" name="Google Shape;172;p24"/>
          <p:cNvSpPr txBox="1">
            <a:spLocks noGrp="1"/>
          </p:cNvSpPr>
          <p:nvPr>
            <p:ph type="subTitle" idx="2"/>
          </p:nvPr>
        </p:nvSpPr>
        <p:spPr>
          <a:xfrm>
            <a:off x="507625" y="2814775"/>
            <a:ext cx="58569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1100">
                <a:latin typeface="Roboto"/>
                <a:ea typeface="Roboto"/>
                <a:cs typeface="Roboto"/>
                <a:sym typeface="Roboto"/>
              </a:defRPr>
            </a:lvl1pPr>
            <a:lvl2pPr lvl="1" rtl="0">
              <a:lnSpc>
                <a:spcPct val="90000"/>
              </a:lnSpc>
              <a:spcBef>
                <a:spcPts val="1600"/>
              </a:spcBef>
              <a:spcAft>
                <a:spcPts val="0"/>
              </a:spcAft>
              <a:buNone/>
              <a:defRPr sz="1100">
                <a:latin typeface="Roboto"/>
                <a:ea typeface="Roboto"/>
                <a:cs typeface="Roboto"/>
                <a:sym typeface="Roboto"/>
              </a:defRPr>
            </a:lvl2pPr>
            <a:lvl3pPr lvl="2" rtl="0">
              <a:lnSpc>
                <a:spcPct val="90000"/>
              </a:lnSpc>
              <a:spcBef>
                <a:spcPts val="1600"/>
              </a:spcBef>
              <a:spcAft>
                <a:spcPts val="0"/>
              </a:spcAft>
              <a:buNone/>
              <a:defRPr sz="1100">
                <a:latin typeface="Roboto"/>
                <a:ea typeface="Roboto"/>
                <a:cs typeface="Roboto"/>
                <a:sym typeface="Roboto"/>
              </a:defRPr>
            </a:lvl3pPr>
            <a:lvl4pPr lvl="3" rtl="0">
              <a:lnSpc>
                <a:spcPct val="90000"/>
              </a:lnSpc>
              <a:spcBef>
                <a:spcPts val="1600"/>
              </a:spcBef>
              <a:spcAft>
                <a:spcPts val="0"/>
              </a:spcAft>
              <a:buNone/>
              <a:defRPr sz="1100">
                <a:latin typeface="Roboto"/>
                <a:ea typeface="Roboto"/>
                <a:cs typeface="Roboto"/>
                <a:sym typeface="Roboto"/>
              </a:defRPr>
            </a:lvl4pPr>
            <a:lvl5pPr lvl="4" rtl="0">
              <a:lnSpc>
                <a:spcPct val="90000"/>
              </a:lnSpc>
              <a:spcBef>
                <a:spcPts val="1600"/>
              </a:spcBef>
              <a:spcAft>
                <a:spcPts val="0"/>
              </a:spcAft>
              <a:buNone/>
              <a:defRPr sz="1100">
                <a:latin typeface="Roboto"/>
                <a:ea typeface="Roboto"/>
                <a:cs typeface="Roboto"/>
                <a:sym typeface="Roboto"/>
              </a:defRPr>
            </a:lvl5pPr>
            <a:lvl6pPr lvl="5" rtl="0">
              <a:lnSpc>
                <a:spcPct val="90000"/>
              </a:lnSpc>
              <a:spcBef>
                <a:spcPts val="1600"/>
              </a:spcBef>
              <a:spcAft>
                <a:spcPts val="0"/>
              </a:spcAft>
              <a:buNone/>
              <a:defRPr sz="1100">
                <a:latin typeface="Roboto"/>
                <a:ea typeface="Roboto"/>
                <a:cs typeface="Roboto"/>
                <a:sym typeface="Roboto"/>
              </a:defRPr>
            </a:lvl6pPr>
            <a:lvl7pPr lvl="6" rtl="0">
              <a:lnSpc>
                <a:spcPct val="90000"/>
              </a:lnSpc>
              <a:spcBef>
                <a:spcPts val="1600"/>
              </a:spcBef>
              <a:spcAft>
                <a:spcPts val="0"/>
              </a:spcAft>
              <a:buNone/>
              <a:defRPr sz="1100">
                <a:latin typeface="Roboto"/>
                <a:ea typeface="Roboto"/>
                <a:cs typeface="Roboto"/>
                <a:sym typeface="Roboto"/>
              </a:defRPr>
            </a:lvl7pPr>
            <a:lvl8pPr lvl="7" rtl="0">
              <a:lnSpc>
                <a:spcPct val="90000"/>
              </a:lnSpc>
              <a:spcBef>
                <a:spcPts val="1600"/>
              </a:spcBef>
              <a:spcAft>
                <a:spcPts val="0"/>
              </a:spcAft>
              <a:buNone/>
              <a:defRPr sz="1100">
                <a:latin typeface="Roboto"/>
                <a:ea typeface="Roboto"/>
                <a:cs typeface="Roboto"/>
                <a:sym typeface="Roboto"/>
              </a:defRPr>
            </a:lvl8pPr>
            <a:lvl9pPr lvl="8" rtl="0">
              <a:lnSpc>
                <a:spcPct val="90000"/>
              </a:lnSpc>
              <a:spcBef>
                <a:spcPts val="1600"/>
              </a:spcBef>
              <a:spcAft>
                <a:spcPts val="1600"/>
              </a:spcAft>
              <a:buNone/>
              <a:defRPr sz="1100">
                <a:latin typeface="Roboto"/>
                <a:ea typeface="Roboto"/>
                <a:cs typeface="Roboto"/>
                <a:sym typeface="Roboto"/>
              </a:defRPr>
            </a:lvl9pPr>
          </a:lstStyle>
          <a:p>
            <a:endParaRPr/>
          </a:p>
        </p:txBody>
      </p:sp>
      <p:sp>
        <p:nvSpPr>
          <p:cNvPr id="173" name="Google Shape;173;p24"/>
          <p:cNvSpPr txBox="1">
            <a:spLocks noGrp="1"/>
          </p:cNvSpPr>
          <p:nvPr>
            <p:ph type="subTitle" idx="3"/>
          </p:nvPr>
        </p:nvSpPr>
        <p:spPr>
          <a:xfrm>
            <a:off x="1490477" y="4556698"/>
            <a:ext cx="7160700" cy="2073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600" i="1">
                <a:solidFill>
                  <a:schemeClr val="accent2"/>
                </a:solidFill>
                <a:latin typeface="Roboto Medium"/>
                <a:ea typeface="Roboto Medium"/>
                <a:cs typeface="Roboto Medium"/>
                <a:sym typeface="Roboto Medium"/>
              </a:defRPr>
            </a:lvl1pPr>
            <a:lvl2pPr lvl="1" rtl="0">
              <a:spcBef>
                <a:spcPts val="1600"/>
              </a:spcBef>
              <a:spcAft>
                <a:spcPts val="0"/>
              </a:spcAft>
              <a:buNone/>
              <a:defRPr sz="600" i="1">
                <a:solidFill>
                  <a:schemeClr val="accent2"/>
                </a:solidFill>
                <a:latin typeface="Roboto"/>
                <a:ea typeface="Roboto"/>
                <a:cs typeface="Roboto"/>
                <a:sym typeface="Roboto"/>
              </a:defRPr>
            </a:lvl2pPr>
            <a:lvl3pPr lvl="2" rtl="0">
              <a:spcBef>
                <a:spcPts val="1600"/>
              </a:spcBef>
              <a:spcAft>
                <a:spcPts val="0"/>
              </a:spcAft>
              <a:buNone/>
              <a:defRPr sz="600" i="1">
                <a:solidFill>
                  <a:schemeClr val="accent2"/>
                </a:solidFill>
                <a:latin typeface="Roboto"/>
                <a:ea typeface="Roboto"/>
                <a:cs typeface="Roboto"/>
                <a:sym typeface="Roboto"/>
              </a:defRPr>
            </a:lvl3pPr>
            <a:lvl4pPr lvl="3" rtl="0">
              <a:spcBef>
                <a:spcPts val="1600"/>
              </a:spcBef>
              <a:spcAft>
                <a:spcPts val="0"/>
              </a:spcAft>
              <a:buNone/>
              <a:defRPr sz="600" i="1">
                <a:solidFill>
                  <a:schemeClr val="accent2"/>
                </a:solidFill>
                <a:latin typeface="Roboto"/>
                <a:ea typeface="Roboto"/>
                <a:cs typeface="Roboto"/>
                <a:sym typeface="Roboto"/>
              </a:defRPr>
            </a:lvl4pPr>
            <a:lvl5pPr lvl="4" rtl="0">
              <a:spcBef>
                <a:spcPts val="1600"/>
              </a:spcBef>
              <a:spcAft>
                <a:spcPts val="0"/>
              </a:spcAft>
              <a:buNone/>
              <a:defRPr sz="600" i="1">
                <a:solidFill>
                  <a:schemeClr val="accent2"/>
                </a:solidFill>
                <a:latin typeface="Roboto"/>
                <a:ea typeface="Roboto"/>
                <a:cs typeface="Roboto"/>
                <a:sym typeface="Roboto"/>
              </a:defRPr>
            </a:lvl5pPr>
            <a:lvl6pPr lvl="5" rtl="0">
              <a:spcBef>
                <a:spcPts val="1600"/>
              </a:spcBef>
              <a:spcAft>
                <a:spcPts val="0"/>
              </a:spcAft>
              <a:buNone/>
              <a:defRPr sz="600" i="1">
                <a:solidFill>
                  <a:schemeClr val="accent2"/>
                </a:solidFill>
                <a:latin typeface="Roboto"/>
                <a:ea typeface="Roboto"/>
                <a:cs typeface="Roboto"/>
                <a:sym typeface="Roboto"/>
              </a:defRPr>
            </a:lvl6pPr>
            <a:lvl7pPr lvl="6" rtl="0">
              <a:spcBef>
                <a:spcPts val="1600"/>
              </a:spcBef>
              <a:spcAft>
                <a:spcPts val="0"/>
              </a:spcAft>
              <a:buNone/>
              <a:defRPr sz="600" i="1">
                <a:solidFill>
                  <a:schemeClr val="accent2"/>
                </a:solidFill>
                <a:latin typeface="Roboto"/>
                <a:ea typeface="Roboto"/>
                <a:cs typeface="Roboto"/>
                <a:sym typeface="Roboto"/>
              </a:defRPr>
            </a:lvl7pPr>
            <a:lvl8pPr lvl="7" rtl="0">
              <a:spcBef>
                <a:spcPts val="1600"/>
              </a:spcBef>
              <a:spcAft>
                <a:spcPts val="0"/>
              </a:spcAft>
              <a:buNone/>
              <a:defRPr sz="600" i="1">
                <a:solidFill>
                  <a:schemeClr val="accent2"/>
                </a:solidFill>
                <a:latin typeface="Roboto"/>
                <a:ea typeface="Roboto"/>
                <a:cs typeface="Roboto"/>
                <a:sym typeface="Roboto"/>
              </a:defRPr>
            </a:lvl8pPr>
            <a:lvl9pPr lvl="8" rtl="0">
              <a:spcBef>
                <a:spcPts val="1600"/>
              </a:spcBef>
              <a:spcAft>
                <a:spcPts val="1600"/>
              </a:spcAft>
              <a:buNone/>
              <a:defRPr sz="600" i="1">
                <a:solidFill>
                  <a:schemeClr val="accent2"/>
                </a:solidFill>
                <a:latin typeface="Roboto"/>
                <a:ea typeface="Roboto"/>
                <a:cs typeface="Roboto"/>
                <a:sym typeface="Roboto"/>
              </a:defRPr>
            </a:lvl9pPr>
          </a:lstStyle>
          <a:p>
            <a:endParaRPr/>
          </a:p>
        </p:txBody>
      </p:sp>
      <p:pic>
        <p:nvPicPr>
          <p:cNvPr id="174" name="Google Shape;174;p24"/>
          <p:cNvPicPr preferRelativeResize="0"/>
          <p:nvPr/>
        </p:nvPicPr>
        <p:blipFill rotWithShape="1">
          <a:blip r:embed="rId2">
            <a:alphaModFix/>
          </a:blip>
          <a:srcRect l="9" r="9"/>
          <a:stretch/>
        </p:blipFill>
        <p:spPr>
          <a:xfrm>
            <a:off x="597750" y="4666195"/>
            <a:ext cx="458724" cy="90230"/>
          </a:xfrm>
          <a:prstGeom prst="rect">
            <a:avLst/>
          </a:prstGeom>
          <a:noFill/>
          <a:ln>
            <a:noFill/>
          </a:ln>
        </p:spPr>
      </p:pic>
    </p:spTree>
  </p:cSld>
  <p:clrMapOvr>
    <a:masterClrMapping/>
  </p:clrMapOvr>
  <p:extLst>
    <p:ext uri="{DCECCB84-F9BA-43D5-87BE-67443E8EF086}">
      <p15:sldGuideLst xmlns:p15="http://schemas.microsoft.com/office/powerpoint/2012/main">
        <p15:guide id="1" pos="375">
          <p15:clr>
            <a:srgbClr val="FA7B17"/>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Headline with Text slide 1 1">
  <p:cSld name="TITLE_ONLY_1_1_5_1">
    <p:bg>
      <p:bgPr>
        <a:solidFill>
          <a:schemeClr val="dk2"/>
        </a:solidFill>
        <a:effectLst/>
      </p:bgPr>
    </p:bg>
    <p:spTree>
      <p:nvGrpSpPr>
        <p:cNvPr id="1" name="Shape 175"/>
        <p:cNvGrpSpPr/>
        <p:nvPr/>
      </p:nvGrpSpPr>
      <p:grpSpPr>
        <a:xfrm>
          <a:off x="0" y="0"/>
          <a:ext cx="0" cy="0"/>
          <a:chOff x="0" y="0"/>
          <a:chExt cx="0" cy="0"/>
        </a:xfrm>
      </p:grpSpPr>
      <p:sp>
        <p:nvSpPr>
          <p:cNvPr id="176" name="Google Shape;176;p25"/>
          <p:cNvSpPr txBox="1">
            <a:spLocks noGrp="1"/>
          </p:cNvSpPr>
          <p:nvPr>
            <p:ph type="title"/>
          </p:nvPr>
        </p:nvSpPr>
        <p:spPr>
          <a:xfrm>
            <a:off x="496650" y="389305"/>
            <a:ext cx="3922200" cy="207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latin typeface="Google Sans"/>
                <a:ea typeface="Google Sans"/>
                <a:cs typeface="Google Sans"/>
                <a:sym typeface="Google Sans"/>
              </a:defRPr>
            </a:lvl1pPr>
            <a:lvl2pPr lvl="1" rtl="0">
              <a:spcBef>
                <a:spcPts val="0"/>
              </a:spcBef>
              <a:spcAft>
                <a:spcPts val="0"/>
              </a:spcAft>
              <a:buNone/>
              <a:defRPr sz="800">
                <a:solidFill>
                  <a:srgbClr val="B7B7B7"/>
                </a:solidFill>
                <a:latin typeface="Google Sans"/>
                <a:ea typeface="Google Sans"/>
                <a:cs typeface="Google Sans"/>
                <a:sym typeface="Google Sans"/>
              </a:defRPr>
            </a:lvl2pPr>
            <a:lvl3pPr lvl="2" rtl="0">
              <a:spcBef>
                <a:spcPts val="0"/>
              </a:spcBef>
              <a:spcAft>
                <a:spcPts val="0"/>
              </a:spcAft>
              <a:buNone/>
              <a:defRPr sz="800">
                <a:solidFill>
                  <a:srgbClr val="B7B7B7"/>
                </a:solidFill>
                <a:latin typeface="Google Sans"/>
                <a:ea typeface="Google Sans"/>
                <a:cs typeface="Google Sans"/>
                <a:sym typeface="Google Sans"/>
              </a:defRPr>
            </a:lvl3pPr>
            <a:lvl4pPr lvl="3" rtl="0">
              <a:spcBef>
                <a:spcPts val="0"/>
              </a:spcBef>
              <a:spcAft>
                <a:spcPts val="0"/>
              </a:spcAft>
              <a:buNone/>
              <a:defRPr sz="800">
                <a:solidFill>
                  <a:srgbClr val="B7B7B7"/>
                </a:solidFill>
                <a:latin typeface="Google Sans"/>
                <a:ea typeface="Google Sans"/>
                <a:cs typeface="Google Sans"/>
                <a:sym typeface="Google Sans"/>
              </a:defRPr>
            </a:lvl4pPr>
            <a:lvl5pPr lvl="4" rtl="0">
              <a:spcBef>
                <a:spcPts val="0"/>
              </a:spcBef>
              <a:spcAft>
                <a:spcPts val="0"/>
              </a:spcAft>
              <a:buNone/>
              <a:defRPr sz="800">
                <a:solidFill>
                  <a:srgbClr val="B7B7B7"/>
                </a:solidFill>
                <a:latin typeface="Google Sans"/>
                <a:ea typeface="Google Sans"/>
                <a:cs typeface="Google Sans"/>
                <a:sym typeface="Google Sans"/>
              </a:defRPr>
            </a:lvl5pPr>
            <a:lvl6pPr lvl="5" rtl="0">
              <a:spcBef>
                <a:spcPts val="0"/>
              </a:spcBef>
              <a:spcAft>
                <a:spcPts val="0"/>
              </a:spcAft>
              <a:buNone/>
              <a:defRPr sz="800">
                <a:solidFill>
                  <a:srgbClr val="B7B7B7"/>
                </a:solidFill>
                <a:latin typeface="Google Sans"/>
                <a:ea typeface="Google Sans"/>
                <a:cs typeface="Google Sans"/>
                <a:sym typeface="Google Sans"/>
              </a:defRPr>
            </a:lvl6pPr>
            <a:lvl7pPr lvl="6" rtl="0">
              <a:spcBef>
                <a:spcPts val="0"/>
              </a:spcBef>
              <a:spcAft>
                <a:spcPts val="0"/>
              </a:spcAft>
              <a:buNone/>
              <a:defRPr sz="800">
                <a:solidFill>
                  <a:srgbClr val="B7B7B7"/>
                </a:solidFill>
                <a:latin typeface="Google Sans"/>
                <a:ea typeface="Google Sans"/>
                <a:cs typeface="Google Sans"/>
                <a:sym typeface="Google Sans"/>
              </a:defRPr>
            </a:lvl7pPr>
            <a:lvl8pPr lvl="7" rtl="0">
              <a:spcBef>
                <a:spcPts val="0"/>
              </a:spcBef>
              <a:spcAft>
                <a:spcPts val="0"/>
              </a:spcAft>
              <a:buNone/>
              <a:defRPr sz="800">
                <a:solidFill>
                  <a:srgbClr val="B7B7B7"/>
                </a:solidFill>
                <a:latin typeface="Google Sans"/>
                <a:ea typeface="Google Sans"/>
                <a:cs typeface="Google Sans"/>
                <a:sym typeface="Google Sans"/>
              </a:defRPr>
            </a:lvl8pPr>
            <a:lvl9pPr lvl="8" rtl="0">
              <a:spcBef>
                <a:spcPts val="0"/>
              </a:spcBef>
              <a:spcAft>
                <a:spcPts val="0"/>
              </a:spcAft>
              <a:buNone/>
              <a:defRPr sz="800">
                <a:solidFill>
                  <a:srgbClr val="B7B7B7"/>
                </a:solidFill>
                <a:latin typeface="Google Sans"/>
                <a:ea typeface="Google Sans"/>
                <a:cs typeface="Google Sans"/>
                <a:sym typeface="Google Sans"/>
              </a:defRPr>
            </a:lvl9pPr>
          </a:lstStyle>
          <a:p>
            <a:endParaRPr/>
          </a:p>
        </p:txBody>
      </p:sp>
      <p:sp>
        <p:nvSpPr>
          <p:cNvPr id="177" name="Google Shape;177;p25"/>
          <p:cNvSpPr txBox="1">
            <a:spLocks noGrp="1"/>
          </p:cNvSpPr>
          <p:nvPr>
            <p:ph type="subTitle" idx="1"/>
          </p:nvPr>
        </p:nvSpPr>
        <p:spPr>
          <a:xfrm>
            <a:off x="481150" y="1935048"/>
            <a:ext cx="68739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5200" b="1">
                <a:solidFill>
                  <a:schemeClr val="dk1"/>
                </a:solidFill>
                <a:latin typeface="Google Sans"/>
                <a:ea typeface="Google Sans"/>
                <a:cs typeface="Google Sans"/>
                <a:sym typeface="Google Sans"/>
              </a:defRPr>
            </a:lvl1pPr>
            <a:lvl2pPr lvl="1" rtl="0">
              <a:lnSpc>
                <a:spcPct val="90000"/>
              </a:lnSpc>
              <a:spcBef>
                <a:spcPts val="1600"/>
              </a:spcBef>
              <a:spcAft>
                <a:spcPts val="0"/>
              </a:spcAft>
              <a:buNone/>
              <a:defRPr sz="18000" b="1">
                <a:solidFill>
                  <a:schemeClr val="dk1"/>
                </a:solidFill>
                <a:latin typeface="Google Sans"/>
                <a:ea typeface="Google Sans"/>
                <a:cs typeface="Google Sans"/>
                <a:sym typeface="Google Sans"/>
              </a:defRPr>
            </a:lvl2pPr>
            <a:lvl3pPr lvl="2" rtl="0">
              <a:lnSpc>
                <a:spcPct val="90000"/>
              </a:lnSpc>
              <a:spcBef>
                <a:spcPts val="1600"/>
              </a:spcBef>
              <a:spcAft>
                <a:spcPts val="0"/>
              </a:spcAft>
              <a:buNone/>
              <a:defRPr sz="18000" b="1">
                <a:solidFill>
                  <a:schemeClr val="dk1"/>
                </a:solidFill>
                <a:latin typeface="Google Sans"/>
                <a:ea typeface="Google Sans"/>
                <a:cs typeface="Google Sans"/>
                <a:sym typeface="Google Sans"/>
              </a:defRPr>
            </a:lvl3pPr>
            <a:lvl4pPr lvl="3" rtl="0">
              <a:lnSpc>
                <a:spcPct val="90000"/>
              </a:lnSpc>
              <a:spcBef>
                <a:spcPts val="1600"/>
              </a:spcBef>
              <a:spcAft>
                <a:spcPts val="0"/>
              </a:spcAft>
              <a:buNone/>
              <a:defRPr sz="18000" b="1">
                <a:solidFill>
                  <a:schemeClr val="dk1"/>
                </a:solidFill>
                <a:latin typeface="Google Sans"/>
                <a:ea typeface="Google Sans"/>
                <a:cs typeface="Google Sans"/>
                <a:sym typeface="Google Sans"/>
              </a:defRPr>
            </a:lvl4pPr>
            <a:lvl5pPr lvl="4" rtl="0">
              <a:lnSpc>
                <a:spcPct val="90000"/>
              </a:lnSpc>
              <a:spcBef>
                <a:spcPts val="1600"/>
              </a:spcBef>
              <a:spcAft>
                <a:spcPts val="0"/>
              </a:spcAft>
              <a:buNone/>
              <a:defRPr sz="18000" b="1">
                <a:solidFill>
                  <a:schemeClr val="dk1"/>
                </a:solidFill>
                <a:latin typeface="Google Sans"/>
                <a:ea typeface="Google Sans"/>
                <a:cs typeface="Google Sans"/>
                <a:sym typeface="Google Sans"/>
              </a:defRPr>
            </a:lvl5pPr>
            <a:lvl6pPr lvl="5" rtl="0">
              <a:lnSpc>
                <a:spcPct val="90000"/>
              </a:lnSpc>
              <a:spcBef>
                <a:spcPts val="1600"/>
              </a:spcBef>
              <a:spcAft>
                <a:spcPts val="0"/>
              </a:spcAft>
              <a:buNone/>
              <a:defRPr sz="18000" b="1">
                <a:solidFill>
                  <a:schemeClr val="dk1"/>
                </a:solidFill>
                <a:latin typeface="Google Sans"/>
                <a:ea typeface="Google Sans"/>
                <a:cs typeface="Google Sans"/>
                <a:sym typeface="Google Sans"/>
              </a:defRPr>
            </a:lvl6pPr>
            <a:lvl7pPr lvl="6" rtl="0">
              <a:lnSpc>
                <a:spcPct val="90000"/>
              </a:lnSpc>
              <a:spcBef>
                <a:spcPts val="1600"/>
              </a:spcBef>
              <a:spcAft>
                <a:spcPts val="0"/>
              </a:spcAft>
              <a:buNone/>
              <a:defRPr sz="18000" b="1">
                <a:solidFill>
                  <a:schemeClr val="dk1"/>
                </a:solidFill>
                <a:latin typeface="Google Sans"/>
                <a:ea typeface="Google Sans"/>
                <a:cs typeface="Google Sans"/>
                <a:sym typeface="Google Sans"/>
              </a:defRPr>
            </a:lvl7pPr>
            <a:lvl8pPr lvl="7" rtl="0">
              <a:lnSpc>
                <a:spcPct val="90000"/>
              </a:lnSpc>
              <a:spcBef>
                <a:spcPts val="1600"/>
              </a:spcBef>
              <a:spcAft>
                <a:spcPts val="0"/>
              </a:spcAft>
              <a:buNone/>
              <a:defRPr sz="18000" b="1">
                <a:solidFill>
                  <a:schemeClr val="dk1"/>
                </a:solidFill>
                <a:latin typeface="Google Sans"/>
                <a:ea typeface="Google Sans"/>
                <a:cs typeface="Google Sans"/>
                <a:sym typeface="Google Sans"/>
              </a:defRPr>
            </a:lvl8pPr>
            <a:lvl9pPr lvl="8" rtl="0">
              <a:lnSpc>
                <a:spcPct val="90000"/>
              </a:lnSpc>
              <a:spcBef>
                <a:spcPts val="1600"/>
              </a:spcBef>
              <a:spcAft>
                <a:spcPts val="1600"/>
              </a:spcAft>
              <a:buNone/>
              <a:defRPr sz="18000" b="1">
                <a:solidFill>
                  <a:schemeClr val="dk1"/>
                </a:solidFill>
                <a:latin typeface="Google Sans"/>
                <a:ea typeface="Google Sans"/>
                <a:cs typeface="Google Sans"/>
                <a:sym typeface="Google Sans"/>
              </a:defRPr>
            </a:lvl9pPr>
          </a:lstStyle>
          <a:p>
            <a:endParaRPr/>
          </a:p>
        </p:txBody>
      </p:sp>
      <p:sp>
        <p:nvSpPr>
          <p:cNvPr id="178" name="Google Shape;178;p25"/>
          <p:cNvSpPr txBox="1">
            <a:spLocks noGrp="1"/>
          </p:cNvSpPr>
          <p:nvPr>
            <p:ph type="subTitle" idx="2"/>
          </p:nvPr>
        </p:nvSpPr>
        <p:spPr>
          <a:xfrm>
            <a:off x="507625" y="2814775"/>
            <a:ext cx="58569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1100">
                <a:solidFill>
                  <a:schemeClr val="dk1"/>
                </a:solidFill>
                <a:latin typeface="Roboto"/>
                <a:ea typeface="Roboto"/>
                <a:cs typeface="Roboto"/>
                <a:sym typeface="Roboto"/>
              </a:defRPr>
            </a:lvl1pPr>
            <a:lvl2pPr lvl="1" rtl="0">
              <a:lnSpc>
                <a:spcPct val="90000"/>
              </a:lnSpc>
              <a:spcBef>
                <a:spcPts val="1600"/>
              </a:spcBef>
              <a:spcAft>
                <a:spcPts val="0"/>
              </a:spcAft>
              <a:buNone/>
              <a:defRPr sz="1100">
                <a:solidFill>
                  <a:schemeClr val="dk1"/>
                </a:solidFill>
                <a:latin typeface="Roboto"/>
                <a:ea typeface="Roboto"/>
                <a:cs typeface="Roboto"/>
                <a:sym typeface="Roboto"/>
              </a:defRPr>
            </a:lvl2pPr>
            <a:lvl3pPr lvl="2" rtl="0">
              <a:lnSpc>
                <a:spcPct val="90000"/>
              </a:lnSpc>
              <a:spcBef>
                <a:spcPts val="1600"/>
              </a:spcBef>
              <a:spcAft>
                <a:spcPts val="0"/>
              </a:spcAft>
              <a:buNone/>
              <a:defRPr sz="1100">
                <a:solidFill>
                  <a:schemeClr val="dk1"/>
                </a:solidFill>
                <a:latin typeface="Roboto"/>
                <a:ea typeface="Roboto"/>
                <a:cs typeface="Roboto"/>
                <a:sym typeface="Roboto"/>
              </a:defRPr>
            </a:lvl3pPr>
            <a:lvl4pPr lvl="3" rtl="0">
              <a:lnSpc>
                <a:spcPct val="90000"/>
              </a:lnSpc>
              <a:spcBef>
                <a:spcPts val="1600"/>
              </a:spcBef>
              <a:spcAft>
                <a:spcPts val="0"/>
              </a:spcAft>
              <a:buNone/>
              <a:defRPr sz="1100">
                <a:solidFill>
                  <a:schemeClr val="dk1"/>
                </a:solidFill>
                <a:latin typeface="Roboto"/>
                <a:ea typeface="Roboto"/>
                <a:cs typeface="Roboto"/>
                <a:sym typeface="Roboto"/>
              </a:defRPr>
            </a:lvl4pPr>
            <a:lvl5pPr lvl="4" rtl="0">
              <a:lnSpc>
                <a:spcPct val="90000"/>
              </a:lnSpc>
              <a:spcBef>
                <a:spcPts val="1600"/>
              </a:spcBef>
              <a:spcAft>
                <a:spcPts val="0"/>
              </a:spcAft>
              <a:buNone/>
              <a:defRPr sz="1100">
                <a:solidFill>
                  <a:schemeClr val="dk1"/>
                </a:solidFill>
                <a:latin typeface="Roboto"/>
                <a:ea typeface="Roboto"/>
                <a:cs typeface="Roboto"/>
                <a:sym typeface="Roboto"/>
              </a:defRPr>
            </a:lvl5pPr>
            <a:lvl6pPr lvl="5" rtl="0">
              <a:lnSpc>
                <a:spcPct val="90000"/>
              </a:lnSpc>
              <a:spcBef>
                <a:spcPts val="1600"/>
              </a:spcBef>
              <a:spcAft>
                <a:spcPts val="0"/>
              </a:spcAft>
              <a:buNone/>
              <a:defRPr sz="1100">
                <a:solidFill>
                  <a:schemeClr val="dk1"/>
                </a:solidFill>
                <a:latin typeface="Roboto"/>
                <a:ea typeface="Roboto"/>
                <a:cs typeface="Roboto"/>
                <a:sym typeface="Roboto"/>
              </a:defRPr>
            </a:lvl6pPr>
            <a:lvl7pPr lvl="6" rtl="0">
              <a:lnSpc>
                <a:spcPct val="90000"/>
              </a:lnSpc>
              <a:spcBef>
                <a:spcPts val="1600"/>
              </a:spcBef>
              <a:spcAft>
                <a:spcPts val="0"/>
              </a:spcAft>
              <a:buNone/>
              <a:defRPr sz="1100">
                <a:solidFill>
                  <a:schemeClr val="dk1"/>
                </a:solidFill>
                <a:latin typeface="Roboto"/>
                <a:ea typeface="Roboto"/>
                <a:cs typeface="Roboto"/>
                <a:sym typeface="Roboto"/>
              </a:defRPr>
            </a:lvl7pPr>
            <a:lvl8pPr lvl="7" rtl="0">
              <a:lnSpc>
                <a:spcPct val="90000"/>
              </a:lnSpc>
              <a:spcBef>
                <a:spcPts val="1600"/>
              </a:spcBef>
              <a:spcAft>
                <a:spcPts val="0"/>
              </a:spcAft>
              <a:buNone/>
              <a:defRPr sz="1100">
                <a:solidFill>
                  <a:schemeClr val="dk1"/>
                </a:solidFill>
                <a:latin typeface="Roboto"/>
                <a:ea typeface="Roboto"/>
                <a:cs typeface="Roboto"/>
                <a:sym typeface="Roboto"/>
              </a:defRPr>
            </a:lvl8pPr>
            <a:lvl9pPr lvl="8" rtl="0">
              <a:lnSpc>
                <a:spcPct val="90000"/>
              </a:lnSpc>
              <a:spcBef>
                <a:spcPts val="1600"/>
              </a:spcBef>
              <a:spcAft>
                <a:spcPts val="1600"/>
              </a:spcAft>
              <a:buNone/>
              <a:defRPr sz="1100">
                <a:solidFill>
                  <a:schemeClr val="dk1"/>
                </a:solidFill>
                <a:latin typeface="Roboto"/>
                <a:ea typeface="Roboto"/>
                <a:cs typeface="Roboto"/>
                <a:sym typeface="Roboto"/>
              </a:defRPr>
            </a:lvl9pPr>
          </a:lstStyle>
          <a:p>
            <a:endParaRPr/>
          </a:p>
        </p:txBody>
      </p:sp>
      <p:sp>
        <p:nvSpPr>
          <p:cNvPr id="179" name="Google Shape;179;p25"/>
          <p:cNvSpPr txBox="1">
            <a:spLocks noGrp="1"/>
          </p:cNvSpPr>
          <p:nvPr>
            <p:ph type="subTitle" idx="3"/>
          </p:nvPr>
        </p:nvSpPr>
        <p:spPr>
          <a:xfrm>
            <a:off x="1490477" y="4556698"/>
            <a:ext cx="7160700" cy="2073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600" i="1">
                <a:solidFill>
                  <a:schemeClr val="accent2"/>
                </a:solidFill>
                <a:latin typeface="Roboto Medium"/>
                <a:ea typeface="Roboto Medium"/>
                <a:cs typeface="Roboto Medium"/>
                <a:sym typeface="Roboto Medium"/>
              </a:defRPr>
            </a:lvl1pPr>
            <a:lvl2pPr lvl="1" rtl="0">
              <a:spcBef>
                <a:spcPts val="1600"/>
              </a:spcBef>
              <a:spcAft>
                <a:spcPts val="0"/>
              </a:spcAft>
              <a:buNone/>
              <a:defRPr sz="600" i="1">
                <a:solidFill>
                  <a:schemeClr val="accent2"/>
                </a:solidFill>
                <a:latin typeface="Roboto"/>
                <a:ea typeface="Roboto"/>
                <a:cs typeface="Roboto"/>
                <a:sym typeface="Roboto"/>
              </a:defRPr>
            </a:lvl2pPr>
            <a:lvl3pPr lvl="2" rtl="0">
              <a:spcBef>
                <a:spcPts val="1600"/>
              </a:spcBef>
              <a:spcAft>
                <a:spcPts val="0"/>
              </a:spcAft>
              <a:buNone/>
              <a:defRPr sz="600" i="1">
                <a:solidFill>
                  <a:schemeClr val="accent2"/>
                </a:solidFill>
                <a:latin typeface="Roboto"/>
                <a:ea typeface="Roboto"/>
                <a:cs typeface="Roboto"/>
                <a:sym typeface="Roboto"/>
              </a:defRPr>
            </a:lvl3pPr>
            <a:lvl4pPr lvl="3" rtl="0">
              <a:spcBef>
                <a:spcPts val="1600"/>
              </a:spcBef>
              <a:spcAft>
                <a:spcPts val="0"/>
              </a:spcAft>
              <a:buNone/>
              <a:defRPr sz="600" i="1">
                <a:solidFill>
                  <a:schemeClr val="accent2"/>
                </a:solidFill>
                <a:latin typeface="Roboto"/>
                <a:ea typeface="Roboto"/>
                <a:cs typeface="Roboto"/>
                <a:sym typeface="Roboto"/>
              </a:defRPr>
            </a:lvl4pPr>
            <a:lvl5pPr lvl="4" rtl="0">
              <a:spcBef>
                <a:spcPts val="1600"/>
              </a:spcBef>
              <a:spcAft>
                <a:spcPts val="0"/>
              </a:spcAft>
              <a:buNone/>
              <a:defRPr sz="600" i="1">
                <a:solidFill>
                  <a:schemeClr val="accent2"/>
                </a:solidFill>
                <a:latin typeface="Roboto"/>
                <a:ea typeface="Roboto"/>
                <a:cs typeface="Roboto"/>
                <a:sym typeface="Roboto"/>
              </a:defRPr>
            </a:lvl5pPr>
            <a:lvl6pPr lvl="5" rtl="0">
              <a:spcBef>
                <a:spcPts val="1600"/>
              </a:spcBef>
              <a:spcAft>
                <a:spcPts val="0"/>
              </a:spcAft>
              <a:buNone/>
              <a:defRPr sz="600" i="1">
                <a:solidFill>
                  <a:schemeClr val="accent2"/>
                </a:solidFill>
                <a:latin typeface="Roboto"/>
                <a:ea typeface="Roboto"/>
                <a:cs typeface="Roboto"/>
                <a:sym typeface="Roboto"/>
              </a:defRPr>
            </a:lvl6pPr>
            <a:lvl7pPr lvl="6" rtl="0">
              <a:spcBef>
                <a:spcPts val="1600"/>
              </a:spcBef>
              <a:spcAft>
                <a:spcPts val="0"/>
              </a:spcAft>
              <a:buNone/>
              <a:defRPr sz="600" i="1">
                <a:solidFill>
                  <a:schemeClr val="accent2"/>
                </a:solidFill>
                <a:latin typeface="Roboto"/>
                <a:ea typeface="Roboto"/>
                <a:cs typeface="Roboto"/>
                <a:sym typeface="Roboto"/>
              </a:defRPr>
            </a:lvl7pPr>
            <a:lvl8pPr lvl="7" rtl="0">
              <a:spcBef>
                <a:spcPts val="1600"/>
              </a:spcBef>
              <a:spcAft>
                <a:spcPts val="0"/>
              </a:spcAft>
              <a:buNone/>
              <a:defRPr sz="600" i="1">
                <a:solidFill>
                  <a:schemeClr val="accent2"/>
                </a:solidFill>
                <a:latin typeface="Roboto"/>
                <a:ea typeface="Roboto"/>
                <a:cs typeface="Roboto"/>
                <a:sym typeface="Roboto"/>
              </a:defRPr>
            </a:lvl8pPr>
            <a:lvl9pPr lvl="8" rtl="0">
              <a:spcBef>
                <a:spcPts val="1600"/>
              </a:spcBef>
              <a:spcAft>
                <a:spcPts val="1600"/>
              </a:spcAft>
              <a:buNone/>
              <a:defRPr sz="600" i="1">
                <a:solidFill>
                  <a:schemeClr val="accent2"/>
                </a:solidFill>
                <a:latin typeface="Roboto"/>
                <a:ea typeface="Roboto"/>
                <a:cs typeface="Roboto"/>
                <a:sym typeface="Roboto"/>
              </a:defRPr>
            </a:lvl9pPr>
          </a:lstStyle>
          <a:p>
            <a:endParaRPr/>
          </a:p>
        </p:txBody>
      </p:sp>
      <p:pic>
        <p:nvPicPr>
          <p:cNvPr id="180" name="Google Shape;180;p25"/>
          <p:cNvPicPr preferRelativeResize="0"/>
          <p:nvPr/>
        </p:nvPicPr>
        <p:blipFill rotWithShape="1">
          <a:blip r:embed="rId2">
            <a:alphaModFix/>
          </a:blip>
          <a:srcRect l="9" r="9"/>
          <a:stretch/>
        </p:blipFill>
        <p:spPr>
          <a:xfrm>
            <a:off x="597750" y="4666195"/>
            <a:ext cx="458724" cy="90230"/>
          </a:xfrm>
          <a:prstGeom prst="rect">
            <a:avLst/>
          </a:prstGeom>
          <a:noFill/>
          <a:ln>
            <a:noFill/>
          </a:ln>
        </p:spPr>
      </p:pic>
    </p:spTree>
  </p:cSld>
  <p:clrMapOvr>
    <a:masterClrMapping/>
  </p:clrMapOvr>
  <p:extLst>
    <p:ext uri="{DCECCB84-F9BA-43D5-87BE-67443E8EF086}">
      <p15:sldGuideLst xmlns:p15="http://schemas.microsoft.com/office/powerpoint/2012/main">
        <p15:guide id="1" pos="375">
          <p15:clr>
            <a:srgbClr val="FA7B17"/>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1 Data Point with Text slide">
  <p:cSld name="TITLE_ONLY_1_1_4">
    <p:bg>
      <p:bgPr>
        <a:solidFill>
          <a:schemeClr val="dk2"/>
        </a:solidFill>
        <a:effectLst/>
      </p:bgPr>
    </p:bg>
    <p:spTree>
      <p:nvGrpSpPr>
        <p:cNvPr id="1" name="Shape 181"/>
        <p:cNvGrpSpPr/>
        <p:nvPr/>
      </p:nvGrpSpPr>
      <p:grpSpPr>
        <a:xfrm>
          <a:off x="0" y="0"/>
          <a:ext cx="0" cy="0"/>
          <a:chOff x="0" y="0"/>
          <a:chExt cx="0" cy="0"/>
        </a:xfrm>
      </p:grpSpPr>
      <p:sp>
        <p:nvSpPr>
          <p:cNvPr id="182" name="Google Shape;182;p26"/>
          <p:cNvSpPr txBox="1">
            <a:spLocks noGrp="1"/>
          </p:cNvSpPr>
          <p:nvPr>
            <p:ph type="title"/>
          </p:nvPr>
        </p:nvSpPr>
        <p:spPr>
          <a:xfrm>
            <a:off x="496650" y="389305"/>
            <a:ext cx="3922200" cy="207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solidFill>
                  <a:srgbClr val="B7B7B7"/>
                </a:solidFill>
                <a:latin typeface="Google Sans"/>
                <a:ea typeface="Google Sans"/>
                <a:cs typeface="Google Sans"/>
                <a:sym typeface="Google Sans"/>
              </a:defRPr>
            </a:lvl1pPr>
            <a:lvl2pPr lvl="1" rtl="0">
              <a:spcBef>
                <a:spcPts val="0"/>
              </a:spcBef>
              <a:spcAft>
                <a:spcPts val="0"/>
              </a:spcAft>
              <a:buNone/>
              <a:defRPr sz="800">
                <a:solidFill>
                  <a:srgbClr val="B7B7B7"/>
                </a:solidFill>
                <a:latin typeface="Google Sans"/>
                <a:ea typeface="Google Sans"/>
                <a:cs typeface="Google Sans"/>
                <a:sym typeface="Google Sans"/>
              </a:defRPr>
            </a:lvl2pPr>
            <a:lvl3pPr lvl="2" rtl="0">
              <a:spcBef>
                <a:spcPts val="0"/>
              </a:spcBef>
              <a:spcAft>
                <a:spcPts val="0"/>
              </a:spcAft>
              <a:buNone/>
              <a:defRPr sz="800">
                <a:solidFill>
                  <a:srgbClr val="B7B7B7"/>
                </a:solidFill>
                <a:latin typeface="Google Sans"/>
                <a:ea typeface="Google Sans"/>
                <a:cs typeface="Google Sans"/>
                <a:sym typeface="Google Sans"/>
              </a:defRPr>
            </a:lvl3pPr>
            <a:lvl4pPr lvl="3" rtl="0">
              <a:spcBef>
                <a:spcPts val="0"/>
              </a:spcBef>
              <a:spcAft>
                <a:spcPts val="0"/>
              </a:spcAft>
              <a:buNone/>
              <a:defRPr sz="800">
                <a:solidFill>
                  <a:srgbClr val="B7B7B7"/>
                </a:solidFill>
                <a:latin typeface="Google Sans"/>
                <a:ea typeface="Google Sans"/>
                <a:cs typeface="Google Sans"/>
                <a:sym typeface="Google Sans"/>
              </a:defRPr>
            </a:lvl4pPr>
            <a:lvl5pPr lvl="4" rtl="0">
              <a:spcBef>
                <a:spcPts val="0"/>
              </a:spcBef>
              <a:spcAft>
                <a:spcPts val="0"/>
              </a:spcAft>
              <a:buNone/>
              <a:defRPr sz="800">
                <a:solidFill>
                  <a:srgbClr val="B7B7B7"/>
                </a:solidFill>
                <a:latin typeface="Google Sans"/>
                <a:ea typeface="Google Sans"/>
                <a:cs typeface="Google Sans"/>
                <a:sym typeface="Google Sans"/>
              </a:defRPr>
            </a:lvl5pPr>
            <a:lvl6pPr lvl="5" rtl="0">
              <a:spcBef>
                <a:spcPts val="0"/>
              </a:spcBef>
              <a:spcAft>
                <a:spcPts val="0"/>
              </a:spcAft>
              <a:buNone/>
              <a:defRPr sz="800">
                <a:solidFill>
                  <a:srgbClr val="B7B7B7"/>
                </a:solidFill>
                <a:latin typeface="Google Sans"/>
                <a:ea typeface="Google Sans"/>
                <a:cs typeface="Google Sans"/>
                <a:sym typeface="Google Sans"/>
              </a:defRPr>
            </a:lvl6pPr>
            <a:lvl7pPr lvl="6" rtl="0">
              <a:spcBef>
                <a:spcPts val="0"/>
              </a:spcBef>
              <a:spcAft>
                <a:spcPts val="0"/>
              </a:spcAft>
              <a:buNone/>
              <a:defRPr sz="800">
                <a:solidFill>
                  <a:srgbClr val="B7B7B7"/>
                </a:solidFill>
                <a:latin typeface="Google Sans"/>
                <a:ea typeface="Google Sans"/>
                <a:cs typeface="Google Sans"/>
                <a:sym typeface="Google Sans"/>
              </a:defRPr>
            </a:lvl7pPr>
            <a:lvl8pPr lvl="7" rtl="0">
              <a:spcBef>
                <a:spcPts val="0"/>
              </a:spcBef>
              <a:spcAft>
                <a:spcPts val="0"/>
              </a:spcAft>
              <a:buNone/>
              <a:defRPr sz="800">
                <a:solidFill>
                  <a:srgbClr val="B7B7B7"/>
                </a:solidFill>
                <a:latin typeface="Google Sans"/>
                <a:ea typeface="Google Sans"/>
                <a:cs typeface="Google Sans"/>
                <a:sym typeface="Google Sans"/>
              </a:defRPr>
            </a:lvl8pPr>
            <a:lvl9pPr lvl="8" rtl="0">
              <a:spcBef>
                <a:spcPts val="0"/>
              </a:spcBef>
              <a:spcAft>
                <a:spcPts val="0"/>
              </a:spcAft>
              <a:buNone/>
              <a:defRPr sz="800">
                <a:solidFill>
                  <a:srgbClr val="B7B7B7"/>
                </a:solidFill>
                <a:latin typeface="Google Sans"/>
                <a:ea typeface="Google Sans"/>
                <a:cs typeface="Google Sans"/>
                <a:sym typeface="Google Sans"/>
              </a:defRPr>
            </a:lvl9pPr>
          </a:lstStyle>
          <a:p>
            <a:endParaRPr/>
          </a:p>
        </p:txBody>
      </p:sp>
      <p:sp>
        <p:nvSpPr>
          <p:cNvPr id="183" name="Google Shape;183;p26"/>
          <p:cNvSpPr txBox="1">
            <a:spLocks noGrp="1"/>
          </p:cNvSpPr>
          <p:nvPr>
            <p:ph type="subTitle" idx="1"/>
          </p:nvPr>
        </p:nvSpPr>
        <p:spPr>
          <a:xfrm>
            <a:off x="404950" y="3057075"/>
            <a:ext cx="58167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18000" b="1">
                <a:solidFill>
                  <a:srgbClr val="FFFFFF"/>
                </a:solidFill>
                <a:latin typeface="Google Sans"/>
                <a:ea typeface="Google Sans"/>
                <a:cs typeface="Google Sans"/>
                <a:sym typeface="Google Sans"/>
              </a:defRPr>
            </a:lvl1pPr>
            <a:lvl2pPr lvl="1" rtl="0">
              <a:lnSpc>
                <a:spcPct val="90000"/>
              </a:lnSpc>
              <a:spcBef>
                <a:spcPts val="1600"/>
              </a:spcBef>
              <a:spcAft>
                <a:spcPts val="0"/>
              </a:spcAft>
              <a:buNone/>
              <a:defRPr sz="18000" b="1">
                <a:solidFill>
                  <a:srgbClr val="FFFFFF"/>
                </a:solidFill>
                <a:latin typeface="Google Sans"/>
                <a:ea typeface="Google Sans"/>
                <a:cs typeface="Google Sans"/>
                <a:sym typeface="Google Sans"/>
              </a:defRPr>
            </a:lvl2pPr>
            <a:lvl3pPr lvl="2" rtl="0">
              <a:lnSpc>
                <a:spcPct val="90000"/>
              </a:lnSpc>
              <a:spcBef>
                <a:spcPts val="1600"/>
              </a:spcBef>
              <a:spcAft>
                <a:spcPts val="0"/>
              </a:spcAft>
              <a:buNone/>
              <a:defRPr sz="18000" b="1">
                <a:solidFill>
                  <a:srgbClr val="FFFFFF"/>
                </a:solidFill>
                <a:latin typeface="Google Sans"/>
                <a:ea typeface="Google Sans"/>
                <a:cs typeface="Google Sans"/>
                <a:sym typeface="Google Sans"/>
              </a:defRPr>
            </a:lvl3pPr>
            <a:lvl4pPr lvl="3" rtl="0">
              <a:lnSpc>
                <a:spcPct val="90000"/>
              </a:lnSpc>
              <a:spcBef>
                <a:spcPts val="1600"/>
              </a:spcBef>
              <a:spcAft>
                <a:spcPts val="0"/>
              </a:spcAft>
              <a:buNone/>
              <a:defRPr sz="18000" b="1">
                <a:solidFill>
                  <a:srgbClr val="FFFFFF"/>
                </a:solidFill>
                <a:latin typeface="Google Sans"/>
                <a:ea typeface="Google Sans"/>
                <a:cs typeface="Google Sans"/>
                <a:sym typeface="Google Sans"/>
              </a:defRPr>
            </a:lvl4pPr>
            <a:lvl5pPr lvl="4" rtl="0">
              <a:lnSpc>
                <a:spcPct val="90000"/>
              </a:lnSpc>
              <a:spcBef>
                <a:spcPts val="1600"/>
              </a:spcBef>
              <a:spcAft>
                <a:spcPts val="0"/>
              </a:spcAft>
              <a:buNone/>
              <a:defRPr sz="18000" b="1">
                <a:solidFill>
                  <a:srgbClr val="FFFFFF"/>
                </a:solidFill>
                <a:latin typeface="Google Sans"/>
                <a:ea typeface="Google Sans"/>
                <a:cs typeface="Google Sans"/>
                <a:sym typeface="Google Sans"/>
              </a:defRPr>
            </a:lvl5pPr>
            <a:lvl6pPr lvl="5" rtl="0">
              <a:lnSpc>
                <a:spcPct val="90000"/>
              </a:lnSpc>
              <a:spcBef>
                <a:spcPts val="1600"/>
              </a:spcBef>
              <a:spcAft>
                <a:spcPts val="0"/>
              </a:spcAft>
              <a:buNone/>
              <a:defRPr sz="18000" b="1">
                <a:solidFill>
                  <a:srgbClr val="FFFFFF"/>
                </a:solidFill>
                <a:latin typeface="Google Sans"/>
                <a:ea typeface="Google Sans"/>
                <a:cs typeface="Google Sans"/>
                <a:sym typeface="Google Sans"/>
              </a:defRPr>
            </a:lvl6pPr>
            <a:lvl7pPr lvl="6" rtl="0">
              <a:lnSpc>
                <a:spcPct val="90000"/>
              </a:lnSpc>
              <a:spcBef>
                <a:spcPts val="1600"/>
              </a:spcBef>
              <a:spcAft>
                <a:spcPts val="0"/>
              </a:spcAft>
              <a:buNone/>
              <a:defRPr sz="18000" b="1">
                <a:solidFill>
                  <a:srgbClr val="FFFFFF"/>
                </a:solidFill>
                <a:latin typeface="Google Sans"/>
                <a:ea typeface="Google Sans"/>
                <a:cs typeface="Google Sans"/>
                <a:sym typeface="Google Sans"/>
              </a:defRPr>
            </a:lvl7pPr>
            <a:lvl8pPr lvl="7" rtl="0">
              <a:lnSpc>
                <a:spcPct val="90000"/>
              </a:lnSpc>
              <a:spcBef>
                <a:spcPts val="1600"/>
              </a:spcBef>
              <a:spcAft>
                <a:spcPts val="0"/>
              </a:spcAft>
              <a:buNone/>
              <a:defRPr sz="18000" b="1">
                <a:solidFill>
                  <a:srgbClr val="FFFFFF"/>
                </a:solidFill>
                <a:latin typeface="Google Sans"/>
                <a:ea typeface="Google Sans"/>
                <a:cs typeface="Google Sans"/>
                <a:sym typeface="Google Sans"/>
              </a:defRPr>
            </a:lvl8pPr>
            <a:lvl9pPr lvl="8" rtl="0">
              <a:lnSpc>
                <a:spcPct val="90000"/>
              </a:lnSpc>
              <a:spcBef>
                <a:spcPts val="1600"/>
              </a:spcBef>
              <a:spcAft>
                <a:spcPts val="1600"/>
              </a:spcAft>
              <a:buNone/>
              <a:defRPr sz="18000" b="1">
                <a:solidFill>
                  <a:srgbClr val="FFFFFF"/>
                </a:solidFill>
                <a:latin typeface="Google Sans"/>
                <a:ea typeface="Google Sans"/>
                <a:cs typeface="Google Sans"/>
                <a:sym typeface="Google Sans"/>
              </a:defRPr>
            </a:lvl9pPr>
          </a:lstStyle>
          <a:p>
            <a:endParaRPr/>
          </a:p>
        </p:txBody>
      </p:sp>
      <p:sp>
        <p:nvSpPr>
          <p:cNvPr id="184" name="Google Shape;184;p26"/>
          <p:cNvSpPr txBox="1">
            <a:spLocks noGrp="1"/>
          </p:cNvSpPr>
          <p:nvPr>
            <p:ph type="subTitle" idx="2"/>
          </p:nvPr>
        </p:nvSpPr>
        <p:spPr>
          <a:xfrm>
            <a:off x="503625" y="3704125"/>
            <a:ext cx="33822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1100">
                <a:solidFill>
                  <a:srgbClr val="FFFFFF"/>
                </a:solidFill>
                <a:latin typeface="Roboto"/>
                <a:ea typeface="Roboto"/>
                <a:cs typeface="Roboto"/>
                <a:sym typeface="Roboto"/>
              </a:defRPr>
            </a:lvl1pPr>
            <a:lvl2pPr lvl="1" rtl="0">
              <a:lnSpc>
                <a:spcPct val="90000"/>
              </a:lnSpc>
              <a:spcBef>
                <a:spcPts val="1600"/>
              </a:spcBef>
              <a:spcAft>
                <a:spcPts val="0"/>
              </a:spcAft>
              <a:buNone/>
              <a:defRPr sz="1100">
                <a:solidFill>
                  <a:srgbClr val="FFFFFF"/>
                </a:solidFill>
                <a:latin typeface="Roboto"/>
                <a:ea typeface="Roboto"/>
                <a:cs typeface="Roboto"/>
                <a:sym typeface="Roboto"/>
              </a:defRPr>
            </a:lvl2pPr>
            <a:lvl3pPr lvl="2" rtl="0">
              <a:lnSpc>
                <a:spcPct val="90000"/>
              </a:lnSpc>
              <a:spcBef>
                <a:spcPts val="1600"/>
              </a:spcBef>
              <a:spcAft>
                <a:spcPts val="0"/>
              </a:spcAft>
              <a:buNone/>
              <a:defRPr sz="1100">
                <a:solidFill>
                  <a:srgbClr val="FFFFFF"/>
                </a:solidFill>
                <a:latin typeface="Roboto"/>
                <a:ea typeface="Roboto"/>
                <a:cs typeface="Roboto"/>
                <a:sym typeface="Roboto"/>
              </a:defRPr>
            </a:lvl3pPr>
            <a:lvl4pPr lvl="3" rtl="0">
              <a:lnSpc>
                <a:spcPct val="90000"/>
              </a:lnSpc>
              <a:spcBef>
                <a:spcPts val="1600"/>
              </a:spcBef>
              <a:spcAft>
                <a:spcPts val="0"/>
              </a:spcAft>
              <a:buNone/>
              <a:defRPr sz="1100">
                <a:solidFill>
                  <a:srgbClr val="FFFFFF"/>
                </a:solidFill>
                <a:latin typeface="Roboto"/>
                <a:ea typeface="Roboto"/>
                <a:cs typeface="Roboto"/>
                <a:sym typeface="Roboto"/>
              </a:defRPr>
            </a:lvl4pPr>
            <a:lvl5pPr lvl="4" rtl="0">
              <a:lnSpc>
                <a:spcPct val="90000"/>
              </a:lnSpc>
              <a:spcBef>
                <a:spcPts val="1600"/>
              </a:spcBef>
              <a:spcAft>
                <a:spcPts val="0"/>
              </a:spcAft>
              <a:buNone/>
              <a:defRPr sz="1100">
                <a:solidFill>
                  <a:srgbClr val="FFFFFF"/>
                </a:solidFill>
                <a:latin typeface="Roboto"/>
                <a:ea typeface="Roboto"/>
                <a:cs typeface="Roboto"/>
                <a:sym typeface="Roboto"/>
              </a:defRPr>
            </a:lvl5pPr>
            <a:lvl6pPr lvl="5" rtl="0">
              <a:lnSpc>
                <a:spcPct val="90000"/>
              </a:lnSpc>
              <a:spcBef>
                <a:spcPts val="1600"/>
              </a:spcBef>
              <a:spcAft>
                <a:spcPts val="0"/>
              </a:spcAft>
              <a:buNone/>
              <a:defRPr sz="1100">
                <a:solidFill>
                  <a:srgbClr val="FFFFFF"/>
                </a:solidFill>
                <a:latin typeface="Roboto"/>
                <a:ea typeface="Roboto"/>
                <a:cs typeface="Roboto"/>
                <a:sym typeface="Roboto"/>
              </a:defRPr>
            </a:lvl6pPr>
            <a:lvl7pPr lvl="6" rtl="0">
              <a:lnSpc>
                <a:spcPct val="90000"/>
              </a:lnSpc>
              <a:spcBef>
                <a:spcPts val="1600"/>
              </a:spcBef>
              <a:spcAft>
                <a:spcPts val="0"/>
              </a:spcAft>
              <a:buNone/>
              <a:defRPr sz="1100">
                <a:solidFill>
                  <a:srgbClr val="FFFFFF"/>
                </a:solidFill>
                <a:latin typeface="Roboto"/>
                <a:ea typeface="Roboto"/>
                <a:cs typeface="Roboto"/>
                <a:sym typeface="Roboto"/>
              </a:defRPr>
            </a:lvl7pPr>
            <a:lvl8pPr lvl="7" rtl="0">
              <a:lnSpc>
                <a:spcPct val="90000"/>
              </a:lnSpc>
              <a:spcBef>
                <a:spcPts val="1600"/>
              </a:spcBef>
              <a:spcAft>
                <a:spcPts val="0"/>
              </a:spcAft>
              <a:buNone/>
              <a:defRPr sz="1100">
                <a:solidFill>
                  <a:srgbClr val="FFFFFF"/>
                </a:solidFill>
                <a:latin typeface="Roboto"/>
                <a:ea typeface="Roboto"/>
                <a:cs typeface="Roboto"/>
                <a:sym typeface="Roboto"/>
              </a:defRPr>
            </a:lvl8pPr>
            <a:lvl9pPr lvl="8" rtl="0">
              <a:lnSpc>
                <a:spcPct val="90000"/>
              </a:lnSpc>
              <a:spcBef>
                <a:spcPts val="1600"/>
              </a:spcBef>
              <a:spcAft>
                <a:spcPts val="1600"/>
              </a:spcAft>
              <a:buNone/>
              <a:defRPr sz="1100">
                <a:solidFill>
                  <a:srgbClr val="FFFFFF"/>
                </a:solidFill>
                <a:latin typeface="Roboto"/>
                <a:ea typeface="Roboto"/>
                <a:cs typeface="Roboto"/>
                <a:sym typeface="Roboto"/>
              </a:defRPr>
            </a:lvl9pPr>
          </a:lstStyle>
          <a:p>
            <a:endParaRPr/>
          </a:p>
        </p:txBody>
      </p:sp>
      <p:sp>
        <p:nvSpPr>
          <p:cNvPr id="185" name="Google Shape;185;p26"/>
          <p:cNvSpPr txBox="1">
            <a:spLocks noGrp="1"/>
          </p:cNvSpPr>
          <p:nvPr>
            <p:ph type="subTitle" idx="3"/>
          </p:nvPr>
        </p:nvSpPr>
        <p:spPr>
          <a:xfrm>
            <a:off x="1490477" y="4556698"/>
            <a:ext cx="7160700" cy="2073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600" i="1">
                <a:solidFill>
                  <a:schemeClr val="accent2"/>
                </a:solidFill>
                <a:latin typeface="Roboto Medium"/>
                <a:ea typeface="Roboto Medium"/>
                <a:cs typeface="Roboto Medium"/>
                <a:sym typeface="Roboto Medium"/>
              </a:defRPr>
            </a:lvl1pPr>
            <a:lvl2pPr lvl="1" rtl="0">
              <a:spcBef>
                <a:spcPts val="1600"/>
              </a:spcBef>
              <a:spcAft>
                <a:spcPts val="0"/>
              </a:spcAft>
              <a:buNone/>
              <a:defRPr sz="600" i="1">
                <a:solidFill>
                  <a:schemeClr val="accent2"/>
                </a:solidFill>
                <a:latin typeface="Roboto"/>
                <a:ea typeface="Roboto"/>
                <a:cs typeface="Roboto"/>
                <a:sym typeface="Roboto"/>
              </a:defRPr>
            </a:lvl2pPr>
            <a:lvl3pPr lvl="2" rtl="0">
              <a:spcBef>
                <a:spcPts val="1600"/>
              </a:spcBef>
              <a:spcAft>
                <a:spcPts val="0"/>
              </a:spcAft>
              <a:buNone/>
              <a:defRPr sz="600" i="1">
                <a:solidFill>
                  <a:schemeClr val="accent2"/>
                </a:solidFill>
                <a:latin typeface="Roboto"/>
                <a:ea typeface="Roboto"/>
                <a:cs typeface="Roboto"/>
                <a:sym typeface="Roboto"/>
              </a:defRPr>
            </a:lvl3pPr>
            <a:lvl4pPr lvl="3" rtl="0">
              <a:spcBef>
                <a:spcPts val="1600"/>
              </a:spcBef>
              <a:spcAft>
                <a:spcPts val="0"/>
              </a:spcAft>
              <a:buNone/>
              <a:defRPr sz="600" i="1">
                <a:solidFill>
                  <a:schemeClr val="accent2"/>
                </a:solidFill>
                <a:latin typeface="Roboto"/>
                <a:ea typeface="Roboto"/>
                <a:cs typeface="Roboto"/>
                <a:sym typeface="Roboto"/>
              </a:defRPr>
            </a:lvl4pPr>
            <a:lvl5pPr lvl="4" rtl="0">
              <a:spcBef>
                <a:spcPts val="1600"/>
              </a:spcBef>
              <a:spcAft>
                <a:spcPts val="0"/>
              </a:spcAft>
              <a:buNone/>
              <a:defRPr sz="600" i="1">
                <a:solidFill>
                  <a:schemeClr val="accent2"/>
                </a:solidFill>
                <a:latin typeface="Roboto"/>
                <a:ea typeface="Roboto"/>
                <a:cs typeface="Roboto"/>
                <a:sym typeface="Roboto"/>
              </a:defRPr>
            </a:lvl5pPr>
            <a:lvl6pPr lvl="5" rtl="0">
              <a:spcBef>
                <a:spcPts val="1600"/>
              </a:spcBef>
              <a:spcAft>
                <a:spcPts val="0"/>
              </a:spcAft>
              <a:buNone/>
              <a:defRPr sz="600" i="1">
                <a:solidFill>
                  <a:schemeClr val="accent2"/>
                </a:solidFill>
                <a:latin typeface="Roboto"/>
                <a:ea typeface="Roboto"/>
                <a:cs typeface="Roboto"/>
                <a:sym typeface="Roboto"/>
              </a:defRPr>
            </a:lvl6pPr>
            <a:lvl7pPr lvl="6" rtl="0">
              <a:spcBef>
                <a:spcPts val="1600"/>
              </a:spcBef>
              <a:spcAft>
                <a:spcPts val="0"/>
              </a:spcAft>
              <a:buNone/>
              <a:defRPr sz="600" i="1">
                <a:solidFill>
                  <a:schemeClr val="accent2"/>
                </a:solidFill>
                <a:latin typeface="Roboto"/>
                <a:ea typeface="Roboto"/>
                <a:cs typeface="Roboto"/>
                <a:sym typeface="Roboto"/>
              </a:defRPr>
            </a:lvl7pPr>
            <a:lvl8pPr lvl="7" rtl="0">
              <a:spcBef>
                <a:spcPts val="1600"/>
              </a:spcBef>
              <a:spcAft>
                <a:spcPts val="0"/>
              </a:spcAft>
              <a:buNone/>
              <a:defRPr sz="600" i="1">
                <a:solidFill>
                  <a:schemeClr val="accent2"/>
                </a:solidFill>
                <a:latin typeface="Roboto"/>
                <a:ea typeface="Roboto"/>
                <a:cs typeface="Roboto"/>
                <a:sym typeface="Roboto"/>
              </a:defRPr>
            </a:lvl8pPr>
            <a:lvl9pPr lvl="8" rtl="0">
              <a:spcBef>
                <a:spcPts val="1600"/>
              </a:spcBef>
              <a:spcAft>
                <a:spcPts val="1600"/>
              </a:spcAft>
              <a:buNone/>
              <a:defRPr sz="600" i="1">
                <a:solidFill>
                  <a:schemeClr val="accent2"/>
                </a:solidFill>
                <a:latin typeface="Roboto"/>
                <a:ea typeface="Roboto"/>
                <a:cs typeface="Roboto"/>
                <a:sym typeface="Roboto"/>
              </a:defRPr>
            </a:lvl9pPr>
          </a:lstStyle>
          <a:p>
            <a:endParaRPr/>
          </a:p>
        </p:txBody>
      </p:sp>
      <p:pic>
        <p:nvPicPr>
          <p:cNvPr id="186" name="Google Shape;186;p26"/>
          <p:cNvPicPr preferRelativeResize="0"/>
          <p:nvPr/>
        </p:nvPicPr>
        <p:blipFill rotWithShape="1">
          <a:blip r:embed="rId2">
            <a:alphaModFix/>
          </a:blip>
          <a:srcRect l="9" r="9"/>
          <a:stretch/>
        </p:blipFill>
        <p:spPr>
          <a:xfrm>
            <a:off x="597750" y="4666195"/>
            <a:ext cx="458724" cy="90230"/>
          </a:xfrm>
          <a:prstGeom prst="rect">
            <a:avLst/>
          </a:prstGeom>
          <a:noFill/>
          <a:ln>
            <a:noFill/>
          </a:ln>
        </p:spPr>
      </p:pic>
    </p:spTree>
  </p:cSld>
  <p:clrMapOvr>
    <a:masterClrMapping/>
  </p:clrMapOvr>
  <p:extLst>
    <p:ext uri="{DCECCB84-F9BA-43D5-87BE-67443E8EF086}">
      <p15:sldGuideLst xmlns:p15="http://schemas.microsoft.com/office/powerpoint/2012/main">
        <p15:guide id="1" pos="375">
          <p15:clr>
            <a:srgbClr val="FA7B17"/>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1 Data Point with Text slide">
  <p:cSld name="TITLE_ONLY_1_1_4_1">
    <p:bg>
      <p:bgPr>
        <a:solidFill>
          <a:schemeClr val="accent3"/>
        </a:solidFill>
        <a:effectLst/>
      </p:bgPr>
    </p:bg>
    <p:spTree>
      <p:nvGrpSpPr>
        <p:cNvPr id="1" name="Shape 187"/>
        <p:cNvGrpSpPr/>
        <p:nvPr/>
      </p:nvGrpSpPr>
      <p:grpSpPr>
        <a:xfrm>
          <a:off x="0" y="0"/>
          <a:ext cx="0" cy="0"/>
          <a:chOff x="0" y="0"/>
          <a:chExt cx="0" cy="0"/>
        </a:xfrm>
      </p:grpSpPr>
      <p:sp>
        <p:nvSpPr>
          <p:cNvPr id="188" name="Google Shape;188;p27"/>
          <p:cNvSpPr txBox="1">
            <a:spLocks noGrp="1"/>
          </p:cNvSpPr>
          <p:nvPr>
            <p:ph type="title"/>
          </p:nvPr>
        </p:nvSpPr>
        <p:spPr>
          <a:xfrm>
            <a:off x="496650" y="389305"/>
            <a:ext cx="3922200" cy="207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latin typeface="Google Sans"/>
                <a:ea typeface="Google Sans"/>
                <a:cs typeface="Google Sans"/>
                <a:sym typeface="Google Sans"/>
              </a:defRPr>
            </a:lvl1pPr>
            <a:lvl2pPr lvl="1" rtl="0">
              <a:spcBef>
                <a:spcPts val="0"/>
              </a:spcBef>
              <a:spcAft>
                <a:spcPts val="0"/>
              </a:spcAft>
              <a:buNone/>
              <a:defRPr sz="800">
                <a:latin typeface="Google Sans"/>
                <a:ea typeface="Google Sans"/>
                <a:cs typeface="Google Sans"/>
                <a:sym typeface="Google Sans"/>
              </a:defRPr>
            </a:lvl2pPr>
            <a:lvl3pPr lvl="2" rtl="0">
              <a:spcBef>
                <a:spcPts val="0"/>
              </a:spcBef>
              <a:spcAft>
                <a:spcPts val="0"/>
              </a:spcAft>
              <a:buNone/>
              <a:defRPr sz="800">
                <a:latin typeface="Google Sans"/>
                <a:ea typeface="Google Sans"/>
                <a:cs typeface="Google Sans"/>
                <a:sym typeface="Google Sans"/>
              </a:defRPr>
            </a:lvl3pPr>
            <a:lvl4pPr lvl="3" rtl="0">
              <a:spcBef>
                <a:spcPts val="0"/>
              </a:spcBef>
              <a:spcAft>
                <a:spcPts val="0"/>
              </a:spcAft>
              <a:buNone/>
              <a:defRPr sz="800">
                <a:latin typeface="Google Sans"/>
                <a:ea typeface="Google Sans"/>
                <a:cs typeface="Google Sans"/>
                <a:sym typeface="Google Sans"/>
              </a:defRPr>
            </a:lvl4pPr>
            <a:lvl5pPr lvl="4" rtl="0">
              <a:spcBef>
                <a:spcPts val="0"/>
              </a:spcBef>
              <a:spcAft>
                <a:spcPts val="0"/>
              </a:spcAft>
              <a:buNone/>
              <a:defRPr sz="800">
                <a:latin typeface="Google Sans"/>
                <a:ea typeface="Google Sans"/>
                <a:cs typeface="Google Sans"/>
                <a:sym typeface="Google Sans"/>
              </a:defRPr>
            </a:lvl5pPr>
            <a:lvl6pPr lvl="5" rtl="0">
              <a:spcBef>
                <a:spcPts val="0"/>
              </a:spcBef>
              <a:spcAft>
                <a:spcPts val="0"/>
              </a:spcAft>
              <a:buNone/>
              <a:defRPr sz="800">
                <a:latin typeface="Google Sans"/>
                <a:ea typeface="Google Sans"/>
                <a:cs typeface="Google Sans"/>
                <a:sym typeface="Google Sans"/>
              </a:defRPr>
            </a:lvl6pPr>
            <a:lvl7pPr lvl="6" rtl="0">
              <a:spcBef>
                <a:spcPts val="0"/>
              </a:spcBef>
              <a:spcAft>
                <a:spcPts val="0"/>
              </a:spcAft>
              <a:buNone/>
              <a:defRPr sz="800">
                <a:latin typeface="Google Sans"/>
                <a:ea typeface="Google Sans"/>
                <a:cs typeface="Google Sans"/>
                <a:sym typeface="Google Sans"/>
              </a:defRPr>
            </a:lvl7pPr>
            <a:lvl8pPr lvl="7" rtl="0">
              <a:spcBef>
                <a:spcPts val="0"/>
              </a:spcBef>
              <a:spcAft>
                <a:spcPts val="0"/>
              </a:spcAft>
              <a:buNone/>
              <a:defRPr sz="800">
                <a:latin typeface="Google Sans"/>
                <a:ea typeface="Google Sans"/>
                <a:cs typeface="Google Sans"/>
                <a:sym typeface="Google Sans"/>
              </a:defRPr>
            </a:lvl8pPr>
            <a:lvl9pPr lvl="8" rtl="0">
              <a:spcBef>
                <a:spcPts val="0"/>
              </a:spcBef>
              <a:spcAft>
                <a:spcPts val="0"/>
              </a:spcAft>
              <a:buNone/>
              <a:defRPr sz="800">
                <a:latin typeface="Google Sans"/>
                <a:ea typeface="Google Sans"/>
                <a:cs typeface="Google Sans"/>
                <a:sym typeface="Google Sans"/>
              </a:defRPr>
            </a:lvl9pPr>
          </a:lstStyle>
          <a:p>
            <a:endParaRPr/>
          </a:p>
        </p:txBody>
      </p:sp>
      <p:sp>
        <p:nvSpPr>
          <p:cNvPr id="189" name="Google Shape;189;p27"/>
          <p:cNvSpPr txBox="1">
            <a:spLocks noGrp="1"/>
          </p:cNvSpPr>
          <p:nvPr>
            <p:ph type="subTitle" idx="1"/>
          </p:nvPr>
        </p:nvSpPr>
        <p:spPr>
          <a:xfrm>
            <a:off x="404950" y="3057075"/>
            <a:ext cx="58167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18000" b="1">
                <a:solidFill>
                  <a:srgbClr val="FFFFFF"/>
                </a:solidFill>
                <a:latin typeface="Google Sans"/>
                <a:ea typeface="Google Sans"/>
                <a:cs typeface="Google Sans"/>
                <a:sym typeface="Google Sans"/>
              </a:defRPr>
            </a:lvl1pPr>
            <a:lvl2pPr lvl="1" rtl="0">
              <a:lnSpc>
                <a:spcPct val="90000"/>
              </a:lnSpc>
              <a:spcBef>
                <a:spcPts val="1600"/>
              </a:spcBef>
              <a:spcAft>
                <a:spcPts val="0"/>
              </a:spcAft>
              <a:buNone/>
              <a:defRPr sz="18000" b="1">
                <a:solidFill>
                  <a:srgbClr val="FFFFFF"/>
                </a:solidFill>
                <a:latin typeface="Google Sans"/>
                <a:ea typeface="Google Sans"/>
                <a:cs typeface="Google Sans"/>
                <a:sym typeface="Google Sans"/>
              </a:defRPr>
            </a:lvl2pPr>
            <a:lvl3pPr lvl="2" rtl="0">
              <a:lnSpc>
                <a:spcPct val="90000"/>
              </a:lnSpc>
              <a:spcBef>
                <a:spcPts val="1600"/>
              </a:spcBef>
              <a:spcAft>
                <a:spcPts val="0"/>
              </a:spcAft>
              <a:buNone/>
              <a:defRPr sz="18000" b="1">
                <a:solidFill>
                  <a:srgbClr val="FFFFFF"/>
                </a:solidFill>
                <a:latin typeface="Google Sans"/>
                <a:ea typeface="Google Sans"/>
                <a:cs typeface="Google Sans"/>
                <a:sym typeface="Google Sans"/>
              </a:defRPr>
            </a:lvl3pPr>
            <a:lvl4pPr lvl="3" rtl="0">
              <a:lnSpc>
                <a:spcPct val="90000"/>
              </a:lnSpc>
              <a:spcBef>
                <a:spcPts val="1600"/>
              </a:spcBef>
              <a:spcAft>
                <a:spcPts val="0"/>
              </a:spcAft>
              <a:buNone/>
              <a:defRPr sz="18000" b="1">
                <a:solidFill>
                  <a:srgbClr val="FFFFFF"/>
                </a:solidFill>
                <a:latin typeface="Google Sans"/>
                <a:ea typeface="Google Sans"/>
                <a:cs typeface="Google Sans"/>
                <a:sym typeface="Google Sans"/>
              </a:defRPr>
            </a:lvl4pPr>
            <a:lvl5pPr lvl="4" rtl="0">
              <a:lnSpc>
                <a:spcPct val="90000"/>
              </a:lnSpc>
              <a:spcBef>
                <a:spcPts val="1600"/>
              </a:spcBef>
              <a:spcAft>
                <a:spcPts val="0"/>
              </a:spcAft>
              <a:buNone/>
              <a:defRPr sz="18000" b="1">
                <a:solidFill>
                  <a:srgbClr val="FFFFFF"/>
                </a:solidFill>
                <a:latin typeface="Google Sans"/>
                <a:ea typeface="Google Sans"/>
                <a:cs typeface="Google Sans"/>
                <a:sym typeface="Google Sans"/>
              </a:defRPr>
            </a:lvl5pPr>
            <a:lvl6pPr lvl="5" rtl="0">
              <a:lnSpc>
                <a:spcPct val="90000"/>
              </a:lnSpc>
              <a:spcBef>
                <a:spcPts val="1600"/>
              </a:spcBef>
              <a:spcAft>
                <a:spcPts val="0"/>
              </a:spcAft>
              <a:buNone/>
              <a:defRPr sz="18000" b="1">
                <a:solidFill>
                  <a:srgbClr val="FFFFFF"/>
                </a:solidFill>
                <a:latin typeface="Google Sans"/>
                <a:ea typeface="Google Sans"/>
                <a:cs typeface="Google Sans"/>
                <a:sym typeface="Google Sans"/>
              </a:defRPr>
            </a:lvl6pPr>
            <a:lvl7pPr lvl="6" rtl="0">
              <a:lnSpc>
                <a:spcPct val="90000"/>
              </a:lnSpc>
              <a:spcBef>
                <a:spcPts val="1600"/>
              </a:spcBef>
              <a:spcAft>
                <a:spcPts val="0"/>
              </a:spcAft>
              <a:buNone/>
              <a:defRPr sz="18000" b="1">
                <a:solidFill>
                  <a:srgbClr val="FFFFFF"/>
                </a:solidFill>
                <a:latin typeface="Google Sans"/>
                <a:ea typeface="Google Sans"/>
                <a:cs typeface="Google Sans"/>
                <a:sym typeface="Google Sans"/>
              </a:defRPr>
            </a:lvl7pPr>
            <a:lvl8pPr lvl="7" rtl="0">
              <a:lnSpc>
                <a:spcPct val="90000"/>
              </a:lnSpc>
              <a:spcBef>
                <a:spcPts val="1600"/>
              </a:spcBef>
              <a:spcAft>
                <a:spcPts val="0"/>
              </a:spcAft>
              <a:buNone/>
              <a:defRPr sz="18000" b="1">
                <a:solidFill>
                  <a:srgbClr val="FFFFFF"/>
                </a:solidFill>
                <a:latin typeface="Google Sans"/>
                <a:ea typeface="Google Sans"/>
                <a:cs typeface="Google Sans"/>
                <a:sym typeface="Google Sans"/>
              </a:defRPr>
            </a:lvl8pPr>
            <a:lvl9pPr lvl="8" rtl="0">
              <a:lnSpc>
                <a:spcPct val="90000"/>
              </a:lnSpc>
              <a:spcBef>
                <a:spcPts val="1600"/>
              </a:spcBef>
              <a:spcAft>
                <a:spcPts val="1600"/>
              </a:spcAft>
              <a:buNone/>
              <a:defRPr sz="18000" b="1">
                <a:solidFill>
                  <a:srgbClr val="FFFFFF"/>
                </a:solidFill>
                <a:latin typeface="Google Sans"/>
                <a:ea typeface="Google Sans"/>
                <a:cs typeface="Google Sans"/>
                <a:sym typeface="Google Sans"/>
              </a:defRPr>
            </a:lvl9pPr>
          </a:lstStyle>
          <a:p>
            <a:endParaRPr/>
          </a:p>
        </p:txBody>
      </p:sp>
      <p:sp>
        <p:nvSpPr>
          <p:cNvPr id="190" name="Google Shape;190;p27"/>
          <p:cNvSpPr txBox="1">
            <a:spLocks noGrp="1"/>
          </p:cNvSpPr>
          <p:nvPr>
            <p:ph type="subTitle" idx="2"/>
          </p:nvPr>
        </p:nvSpPr>
        <p:spPr>
          <a:xfrm>
            <a:off x="503625" y="3704125"/>
            <a:ext cx="33822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1100">
                <a:solidFill>
                  <a:srgbClr val="FFFFFF"/>
                </a:solidFill>
                <a:latin typeface="Roboto"/>
                <a:ea typeface="Roboto"/>
                <a:cs typeface="Roboto"/>
                <a:sym typeface="Roboto"/>
              </a:defRPr>
            </a:lvl1pPr>
            <a:lvl2pPr lvl="1" rtl="0">
              <a:lnSpc>
                <a:spcPct val="90000"/>
              </a:lnSpc>
              <a:spcBef>
                <a:spcPts val="1600"/>
              </a:spcBef>
              <a:spcAft>
                <a:spcPts val="0"/>
              </a:spcAft>
              <a:buNone/>
              <a:defRPr sz="1100">
                <a:solidFill>
                  <a:srgbClr val="FFFFFF"/>
                </a:solidFill>
                <a:latin typeface="Roboto"/>
                <a:ea typeface="Roboto"/>
                <a:cs typeface="Roboto"/>
                <a:sym typeface="Roboto"/>
              </a:defRPr>
            </a:lvl2pPr>
            <a:lvl3pPr lvl="2" rtl="0">
              <a:lnSpc>
                <a:spcPct val="90000"/>
              </a:lnSpc>
              <a:spcBef>
                <a:spcPts val="1600"/>
              </a:spcBef>
              <a:spcAft>
                <a:spcPts val="0"/>
              </a:spcAft>
              <a:buNone/>
              <a:defRPr sz="1100">
                <a:solidFill>
                  <a:srgbClr val="FFFFFF"/>
                </a:solidFill>
                <a:latin typeface="Roboto"/>
                <a:ea typeface="Roboto"/>
                <a:cs typeface="Roboto"/>
                <a:sym typeface="Roboto"/>
              </a:defRPr>
            </a:lvl3pPr>
            <a:lvl4pPr lvl="3" rtl="0">
              <a:lnSpc>
                <a:spcPct val="90000"/>
              </a:lnSpc>
              <a:spcBef>
                <a:spcPts val="1600"/>
              </a:spcBef>
              <a:spcAft>
                <a:spcPts val="0"/>
              </a:spcAft>
              <a:buNone/>
              <a:defRPr sz="1100">
                <a:solidFill>
                  <a:srgbClr val="FFFFFF"/>
                </a:solidFill>
                <a:latin typeface="Roboto"/>
                <a:ea typeface="Roboto"/>
                <a:cs typeface="Roboto"/>
                <a:sym typeface="Roboto"/>
              </a:defRPr>
            </a:lvl4pPr>
            <a:lvl5pPr lvl="4" rtl="0">
              <a:lnSpc>
                <a:spcPct val="90000"/>
              </a:lnSpc>
              <a:spcBef>
                <a:spcPts val="1600"/>
              </a:spcBef>
              <a:spcAft>
                <a:spcPts val="0"/>
              </a:spcAft>
              <a:buNone/>
              <a:defRPr sz="1100">
                <a:solidFill>
                  <a:srgbClr val="FFFFFF"/>
                </a:solidFill>
                <a:latin typeface="Roboto"/>
                <a:ea typeface="Roboto"/>
                <a:cs typeface="Roboto"/>
                <a:sym typeface="Roboto"/>
              </a:defRPr>
            </a:lvl5pPr>
            <a:lvl6pPr lvl="5" rtl="0">
              <a:lnSpc>
                <a:spcPct val="90000"/>
              </a:lnSpc>
              <a:spcBef>
                <a:spcPts val="1600"/>
              </a:spcBef>
              <a:spcAft>
                <a:spcPts val="0"/>
              </a:spcAft>
              <a:buNone/>
              <a:defRPr sz="1100">
                <a:solidFill>
                  <a:srgbClr val="FFFFFF"/>
                </a:solidFill>
                <a:latin typeface="Roboto"/>
                <a:ea typeface="Roboto"/>
                <a:cs typeface="Roboto"/>
                <a:sym typeface="Roboto"/>
              </a:defRPr>
            </a:lvl6pPr>
            <a:lvl7pPr lvl="6" rtl="0">
              <a:lnSpc>
                <a:spcPct val="90000"/>
              </a:lnSpc>
              <a:spcBef>
                <a:spcPts val="1600"/>
              </a:spcBef>
              <a:spcAft>
                <a:spcPts val="0"/>
              </a:spcAft>
              <a:buNone/>
              <a:defRPr sz="1100">
                <a:solidFill>
                  <a:srgbClr val="FFFFFF"/>
                </a:solidFill>
                <a:latin typeface="Roboto"/>
                <a:ea typeface="Roboto"/>
                <a:cs typeface="Roboto"/>
                <a:sym typeface="Roboto"/>
              </a:defRPr>
            </a:lvl7pPr>
            <a:lvl8pPr lvl="7" rtl="0">
              <a:lnSpc>
                <a:spcPct val="90000"/>
              </a:lnSpc>
              <a:spcBef>
                <a:spcPts val="1600"/>
              </a:spcBef>
              <a:spcAft>
                <a:spcPts val="0"/>
              </a:spcAft>
              <a:buNone/>
              <a:defRPr sz="1100">
                <a:solidFill>
                  <a:srgbClr val="FFFFFF"/>
                </a:solidFill>
                <a:latin typeface="Roboto"/>
                <a:ea typeface="Roboto"/>
                <a:cs typeface="Roboto"/>
                <a:sym typeface="Roboto"/>
              </a:defRPr>
            </a:lvl8pPr>
            <a:lvl9pPr lvl="8" rtl="0">
              <a:lnSpc>
                <a:spcPct val="90000"/>
              </a:lnSpc>
              <a:spcBef>
                <a:spcPts val="1600"/>
              </a:spcBef>
              <a:spcAft>
                <a:spcPts val="1600"/>
              </a:spcAft>
              <a:buNone/>
              <a:defRPr sz="1100">
                <a:solidFill>
                  <a:srgbClr val="FFFFFF"/>
                </a:solidFill>
                <a:latin typeface="Roboto"/>
                <a:ea typeface="Roboto"/>
                <a:cs typeface="Roboto"/>
                <a:sym typeface="Roboto"/>
              </a:defRPr>
            </a:lvl9pPr>
          </a:lstStyle>
          <a:p>
            <a:endParaRPr/>
          </a:p>
        </p:txBody>
      </p:sp>
      <p:sp>
        <p:nvSpPr>
          <p:cNvPr id="191" name="Google Shape;191;p27"/>
          <p:cNvSpPr txBox="1">
            <a:spLocks noGrp="1"/>
          </p:cNvSpPr>
          <p:nvPr>
            <p:ph type="subTitle" idx="3"/>
          </p:nvPr>
        </p:nvSpPr>
        <p:spPr>
          <a:xfrm>
            <a:off x="1490477" y="4556698"/>
            <a:ext cx="7160700" cy="2073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600" i="1">
                <a:solidFill>
                  <a:schemeClr val="accent2"/>
                </a:solidFill>
                <a:latin typeface="Roboto Medium"/>
                <a:ea typeface="Roboto Medium"/>
                <a:cs typeface="Roboto Medium"/>
                <a:sym typeface="Roboto Medium"/>
              </a:defRPr>
            </a:lvl1pPr>
            <a:lvl2pPr lvl="1" rtl="0">
              <a:spcBef>
                <a:spcPts val="1600"/>
              </a:spcBef>
              <a:spcAft>
                <a:spcPts val="0"/>
              </a:spcAft>
              <a:buNone/>
              <a:defRPr sz="600" i="1">
                <a:solidFill>
                  <a:schemeClr val="accent2"/>
                </a:solidFill>
                <a:latin typeface="Roboto"/>
                <a:ea typeface="Roboto"/>
                <a:cs typeface="Roboto"/>
                <a:sym typeface="Roboto"/>
              </a:defRPr>
            </a:lvl2pPr>
            <a:lvl3pPr lvl="2" rtl="0">
              <a:spcBef>
                <a:spcPts val="1600"/>
              </a:spcBef>
              <a:spcAft>
                <a:spcPts val="0"/>
              </a:spcAft>
              <a:buNone/>
              <a:defRPr sz="600" i="1">
                <a:solidFill>
                  <a:schemeClr val="accent2"/>
                </a:solidFill>
                <a:latin typeface="Roboto"/>
                <a:ea typeface="Roboto"/>
                <a:cs typeface="Roboto"/>
                <a:sym typeface="Roboto"/>
              </a:defRPr>
            </a:lvl3pPr>
            <a:lvl4pPr lvl="3" rtl="0">
              <a:spcBef>
                <a:spcPts val="1600"/>
              </a:spcBef>
              <a:spcAft>
                <a:spcPts val="0"/>
              </a:spcAft>
              <a:buNone/>
              <a:defRPr sz="600" i="1">
                <a:solidFill>
                  <a:schemeClr val="accent2"/>
                </a:solidFill>
                <a:latin typeface="Roboto"/>
                <a:ea typeface="Roboto"/>
                <a:cs typeface="Roboto"/>
                <a:sym typeface="Roboto"/>
              </a:defRPr>
            </a:lvl4pPr>
            <a:lvl5pPr lvl="4" rtl="0">
              <a:spcBef>
                <a:spcPts val="1600"/>
              </a:spcBef>
              <a:spcAft>
                <a:spcPts val="0"/>
              </a:spcAft>
              <a:buNone/>
              <a:defRPr sz="600" i="1">
                <a:solidFill>
                  <a:schemeClr val="accent2"/>
                </a:solidFill>
                <a:latin typeface="Roboto"/>
                <a:ea typeface="Roboto"/>
                <a:cs typeface="Roboto"/>
                <a:sym typeface="Roboto"/>
              </a:defRPr>
            </a:lvl5pPr>
            <a:lvl6pPr lvl="5" rtl="0">
              <a:spcBef>
                <a:spcPts val="1600"/>
              </a:spcBef>
              <a:spcAft>
                <a:spcPts val="0"/>
              </a:spcAft>
              <a:buNone/>
              <a:defRPr sz="600" i="1">
                <a:solidFill>
                  <a:schemeClr val="accent2"/>
                </a:solidFill>
                <a:latin typeface="Roboto"/>
                <a:ea typeface="Roboto"/>
                <a:cs typeface="Roboto"/>
                <a:sym typeface="Roboto"/>
              </a:defRPr>
            </a:lvl6pPr>
            <a:lvl7pPr lvl="6" rtl="0">
              <a:spcBef>
                <a:spcPts val="1600"/>
              </a:spcBef>
              <a:spcAft>
                <a:spcPts val="0"/>
              </a:spcAft>
              <a:buNone/>
              <a:defRPr sz="600" i="1">
                <a:solidFill>
                  <a:schemeClr val="accent2"/>
                </a:solidFill>
                <a:latin typeface="Roboto"/>
                <a:ea typeface="Roboto"/>
                <a:cs typeface="Roboto"/>
                <a:sym typeface="Roboto"/>
              </a:defRPr>
            </a:lvl7pPr>
            <a:lvl8pPr lvl="7" rtl="0">
              <a:spcBef>
                <a:spcPts val="1600"/>
              </a:spcBef>
              <a:spcAft>
                <a:spcPts val="0"/>
              </a:spcAft>
              <a:buNone/>
              <a:defRPr sz="600" i="1">
                <a:solidFill>
                  <a:schemeClr val="accent2"/>
                </a:solidFill>
                <a:latin typeface="Roboto"/>
                <a:ea typeface="Roboto"/>
                <a:cs typeface="Roboto"/>
                <a:sym typeface="Roboto"/>
              </a:defRPr>
            </a:lvl8pPr>
            <a:lvl9pPr lvl="8" rtl="0">
              <a:spcBef>
                <a:spcPts val="1600"/>
              </a:spcBef>
              <a:spcAft>
                <a:spcPts val="1600"/>
              </a:spcAft>
              <a:buNone/>
              <a:defRPr sz="600" i="1">
                <a:solidFill>
                  <a:schemeClr val="accent2"/>
                </a:solidFill>
                <a:latin typeface="Roboto"/>
                <a:ea typeface="Roboto"/>
                <a:cs typeface="Roboto"/>
                <a:sym typeface="Roboto"/>
              </a:defRPr>
            </a:lvl9pPr>
          </a:lstStyle>
          <a:p>
            <a:endParaRPr/>
          </a:p>
        </p:txBody>
      </p:sp>
      <p:pic>
        <p:nvPicPr>
          <p:cNvPr id="192" name="Google Shape;192;p27"/>
          <p:cNvPicPr preferRelativeResize="0"/>
          <p:nvPr/>
        </p:nvPicPr>
        <p:blipFill rotWithShape="1">
          <a:blip r:embed="rId2">
            <a:alphaModFix/>
          </a:blip>
          <a:srcRect l="9" r="9"/>
          <a:stretch/>
        </p:blipFill>
        <p:spPr>
          <a:xfrm>
            <a:off x="597750" y="4666195"/>
            <a:ext cx="458724" cy="90230"/>
          </a:xfrm>
          <a:prstGeom prst="rect">
            <a:avLst/>
          </a:prstGeom>
          <a:noFill/>
          <a:ln>
            <a:noFill/>
          </a:ln>
        </p:spPr>
      </p:pic>
    </p:spTree>
  </p:cSld>
  <p:clrMapOvr>
    <a:masterClrMapping/>
  </p:clrMapOvr>
  <p:extLst>
    <p:ext uri="{DCECCB84-F9BA-43D5-87BE-67443E8EF086}">
      <p15:sldGuideLst xmlns:p15="http://schemas.microsoft.com/office/powerpoint/2012/main">
        <p15:guide id="1" pos="375">
          <p15:clr>
            <a:srgbClr val="FA7B17"/>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1 Data Point with Text slide">
  <p:cSld name="TITLE_ONLY_1_1_3">
    <p:bg>
      <p:bgPr>
        <a:solidFill>
          <a:schemeClr val="dk1"/>
        </a:solidFill>
        <a:effectLst/>
      </p:bgPr>
    </p:bg>
    <p:spTree>
      <p:nvGrpSpPr>
        <p:cNvPr id="1" name="Shape 193"/>
        <p:cNvGrpSpPr/>
        <p:nvPr/>
      </p:nvGrpSpPr>
      <p:grpSpPr>
        <a:xfrm>
          <a:off x="0" y="0"/>
          <a:ext cx="0" cy="0"/>
          <a:chOff x="0" y="0"/>
          <a:chExt cx="0" cy="0"/>
        </a:xfrm>
      </p:grpSpPr>
      <p:sp>
        <p:nvSpPr>
          <p:cNvPr id="194" name="Google Shape;194;p28"/>
          <p:cNvSpPr txBox="1">
            <a:spLocks noGrp="1"/>
          </p:cNvSpPr>
          <p:nvPr>
            <p:ph type="title"/>
          </p:nvPr>
        </p:nvSpPr>
        <p:spPr>
          <a:xfrm>
            <a:off x="496650" y="389305"/>
            <a:ext cx="3922200" cy="207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solidFill>
                  <a:schemeClr val="dk2"/>
                </a:solidFill>
                <a:latin typeface="Google Sans"/>
                <a:ea typeface="Google Sans"/>
                <a:cs typeface="Google Sans"/>
                <a:sym typeface="Google Sans"/>
              </a:defRPr>
            </a:lvl1pPr>
            <a:lvl2pPr lvl="1" rtl="0">
              <a:spcBef>
                <a:spcPts val="0"/>
              </a:spcBef>
              <a:spcAft>
                <a:spcPts val="0"/>
              </a:spcAft>
              <a:buNone/>
              <a:defRPr sz="800">
                <a:solidFill>
                  <a:schemeClr val="dk2"/>
                </a:solidFill>
                <a:latin typeface="Google Sans"/>
                <a:ea typeface="Google Sans"/>
                <a:cs typeface="Google Sans"/>
                <a:sym typeface="Google Sans"/>
              </a:defRPr>
            </a:lvl2pPr>
            <a:lvl3pPr lvl="2" rtl="0">
              <a:spcBef>
                <a:spcPts val="0"/>
              </a:spcBef>
              <a:spcAft>
                <a:spcPts val="0"/>
              </a:spcAft>
              <a:buNone/>
              <a:defRPr sz="800">
                <a:solidFill>
                  <a:schemeClr val="dk2"/>
                </a:solidFill>
                <a:latin typeface="Google Sans"/>
                <a:ea typeface="Google Sans"/>
                <a:cs typeface="Google Sans"/>
                <a:sym typeface="Google Sans"/>
              </a:defRPr>
            </a:lvl3pPr>
            <a:lvl4pPr lvl="3" rtl="0">
              <a:spcBef>
                <a:spcPts val="0"/>
              </a:spcBef>
              <a:spcAft>
                <a:spcPts val="0"/>
              </a:spcAft>
              <a:buNone/>
              <a:defRPr sz="800">
                <a:solidFill>
                  <a:schemeClr val="dk2"/>
                </a:solidFill>
                <a:latin typeface="Google Sans"/>
                <a:ea typeface="Google Sans"/>
                <a:cs typeface="Google Sans"/>
                <a:sym typeface="Google Sans"/>
              </a:defRPr>
            </a:lvl4pPr>
            <a:lvl5pPr lvl="4" rtl="0">
              <a:spcBef>
                <a:spcPts val="0"/>
              </a:spcBef>
              <a:spcAft>
                <a:spcPts val="0"/>
              </a:spcAft>
              <a:buNone/>
              <a:defRPr sz="800">
                <a:solidFill>
                  <a:schemeClr val="dk2"/>
                </a:solidFill>
                <a:latin typeface="Google Sans"/>
                <a:ea typeface="Google Sans"/>
                <a:cs typeface="Google Sans"/>
                <a:sym typeface="Google Sans"/>
              </a:defRPr>
            </a:lvl5pPr>
            <a:lvl6pPr lvl="5" rtl="0">
              <a:spcBef>
                <a:spcPts val="0"/>
              </a:spcBef>
              <a:spcAft>
                <a:spcPts val="0"/>
              </a:spcAft>
              <a:buNone/>
              <a:defRPr sz="800">
                <a:solidFill>
                  <a:schemeClr val="dk2"/>
                </a:solidFill>
                <a:latin typeface="Google Sans"/>
                <a:ea typeface="Google Sans"/>
                <a:cs typeface="Google Sans"/>
                <a:sym typeface="Google Sans"/>
              </a:defRPr>
            </a:lvl6pPr>
            <a:lvl7pPr lvl="6" rtl="0">
              <a:spcBef>
                <a:spcPts val="0"/>
              </a:spcBef>
              <a:spcAft>
                <a:spcPts val="0"/>
              </a:spcAft>
              <a:buNone/>
              <a:defRPr sz="800">
                <a:solidFill>
                  <a:schemeClr val="dk2"/>
                </a:solidFill>
                <a:latin typeface="Google Sans"/>
                <a:ea typeface="Google Sans"/>
                <a:cs typeface="Google Sans"/>
                <a:sym typeface="Google Sans"/>
              </a:defRPr>
            </a:lvl7pPr>
            <a:lvl8pPr lvl="7" rtl="0">
              <a:spcBef>
                <a:spcPts val="0"/>
              </a:spcBef>
              <a:spcAft>
                <a:spcPts val="0"/>
              </a:spcAft>
              <a:buNone/>
              <a:defRPr sz="800">
                <a:solidFill>
                  <a:schemeClr val="dk2"/>
                </a:solidFill>
                <a:latin typeface="Google Sans"/>
                <a:ea typeface="Google Sans"/>
                <a:cs typeface="Google Sans"/>
                <a:sym typeface="Google Sans"/>
              </a:defRPr>
            </a:lvl8pPr>
            <a:lvl9pPr lvl="8" rtl="0">
              <a:spcBef>
                <a:spcPts val="0"/>
              </a:spcBef>
              <a:spcAft>
                <a:spcPts val="0"/>
              </a:spcAft>
              <a:buNone/>
              <a:defRPr sz="800">
                <a:solidFill>
                  <a:schemeClr val="dk2"/>
                </a:solidFill>
                <a:latin typeface="Google Sans"/>
                <a:ea typeface="Google Sans"/>
                <a:cs typeface="Google Sans"/>
                <a:sym typeface="Google Sans"/>
              </a:defRPr>
            </a:lvl9pPr>
          </a:lstStyle>
          <a:p>
            <a:endParaRPr/>
          </a:p>
        </p:txBody>
      </p:sp>
      <p:sp>
        <p:nvSpPr>
          <p:cNvPr id="195" name="Google Shape;195;p28"/>
          <p:cNvSpPr txBox="1">
            <a:spLocks noGrp="1"/>
          </p:cNvSpPr>
          <p:nvPr>
            <p:ph type="subTitle" idx="1"/>
          </p:nvPr>
        </p:nvSpPr>
        <p:spPr>
          <a:xfrm>
            <a:off x="404950" y="3057075"/>
            <a:ext cx="58167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18000" b="1">
                <a:solidFill>
                  <a:schemeClr val="dk2"/>
                </a:solidFill>
                <a:latin typeface="Google Sans"/>
                <a:ea typeface="Google Sans"/>
                <a:cs typeface="Google Sans"/>
                <a:sym typeface="Google Sans"/>
              </a:defRPr>
            </a:lvl1pPr>
            <a:lvl2pPr lvl="1" rtl="0">
              <a:lnSpc>
                <a:spcPct val="90000"/>
              </a:lnSpc>
              <a:spcBef>
                <a:spcPts val="1600"/>
              </a:spcBef>
              <a:spcAft>
                <a:spcPts val="0"/>
              </a:spcAft>
              <a:buNone/>
              <a:defRPr sz="18000" b="1">
                <a:solidFill>
                  <a:schemeClr val="dk2"/>
                </a:solidFill>
                <a:latin typeface="Google Sans"/>
                <a:ea typeface="Google Sans"/>
                <a:cs typeface="Google Sans"/>
                <a:sym typeface="Google Sans"/>
              </a:defRPr>
            </a:lvl2pPr>
            <a:lvl3pPr lvl="2" rtl="0">
              <a:lnSpc>
                <a:spcPct val="90000"/>
              </a:lnSpc>
              <a:spcBef>
                <a:spcPts val="1600"/>
              </a:spcBef>
              <a:spcAft>
                <a:spcPts val="0"/>
              </a:spcAft>
              <a:buNone/>
              <a:defRPr sz="18000" b="1">
                <a:solidFill>
                  <a:schemeClr val="dk2"/>
                </a:solidFill>
                <a:latin typeface="Google Sans"/>
                <a:ea typeface="Google Sans"/>
                <a:cs typeface="Google Sans"/>
                <a:sym typeface="Google Sans"/>
              </a:defRPr>
            </a:lvl3pPr>
            <a:lvl4pPr lvl="3" rtl="0">
              <a:lnSpc>
                <a:spcPct val="90000"/>
              </a:lnSpc>
              <a:spcBef>
                <a:spcPts val="1600"/>
              </a:spcBef>
              <a:spcAft>
                <a:spcPts val="0"/>
              </a:spcAft>
              <a:buNone/>
              <a:defRPr sz="18000" b="1">
                <a:solidFill>
                  <a:schemeClr val="dk2"/>
                </a:solidFill>
                <a:latin typeface="Google Sans"/>
                <a:ea typeface="Google Sans"/>
                <a:cs typeface="Google Sans"/>
                <a:sym typeface="Google Sans"/>
              </a:defRPr>
            </a:lvl4pPr>
            <a:lvl5pPr lvl="4" rtl="0">
              <a:lnSpc>
                <a:spcPct val="90000"/>
              </a:lnSpc>
              <a:spcBef>
                <a:spcPts val="1600"/>
              </a:spcBef>
              <a:spcAft>
                <a:spcPts val="0"/>
              </a:spcAft>
              <a:buNone/>
              <a:defRPr sz="18000" b="1">
                <a:solidFill>
                  <a:schemeClr val="dk2"/>
                </a:solidFill>
                <a:latin typeface="Google Sans"/>
                <a:ea typeface="Google Sans"/>
                <a:cs typeface="Google Sans"/>
                <a:sym typeface="Google Sans"/>
              </a:defRPr>
            </a:lvl5pPr>
            <a:lvl6pPr lvl="5" rtl="0">
              <a:lnSpc>
                <a:spcPct val="90000"/>
              </a:lnSpc>
              <a:spcBef>
                <a:spcPts val="1600"/>
              </a:spcBef>
              <a:spcAft>
                <a:spcPts val="0"/>
              </a:spcAft>
              <a:buNone/>
              <a:defRPr sz="18000" b="1">
                <a:solidFill>
                  <a:schemeClr val="dk2"/>
                </a:solidFill>
                <a:latin typeface="Google Sans"/>
                <a:ea typeface="Google Sans"/>
                <a:cs typeface="Google Sans"/>
                <a:sym typeface="Google Sans"/>
              </a:defRPr>
            </a:lvl6pPr>
            <a:lvl7pPr lvl="6" rtl="0">
              <a:lnSpc>
                <a:spcPct val="90000"/>
              </a:lnSpc>
              <a:spcBef>
                <a:spcPts val="1600"/>
              </a:spcBef>
              <a:spcAft>
                <a:spcPts val="0"/>
              </a:spcAft>
              <a:buNone/>
              <a:defRPr sz="18000" b="1">
                <a:solidFill>
                  <a:schemeClr val="dk2"/>
                </a:solidFill>
                <a:latin typeface="Google Sans"/>
                <a:ea typeface="Google Sans"/>
                <a:cs typeface="Google Sans"/>
                <a:sym typeface="Google Sans"/>
              </a:defRPr>
            </a:lvl7pPr>
            <a:lvl8pPr lvl="7" rtl="0">
              <a:lnSpc>
                <a:spcPct val="90000"/>
              </a:lnSpc>
              <a:spcBef>
                <a:spcPts val="1600"/>
              </a:spcBef>
              <a:spcAft>
                <a:spcPts val="0"/>
              </a:spcAft>
              <a:buNone/>
              <a:defRPr sz="18000" b="1">
                <a:solidFill>
                  <a:schemeClr val="dk2"/>
                </a:solidFill>
                <a:latin typeface="Google Sans"/>
                <a:ea typeface="Google Sans"/>
                <a:cs typeface="Google Sans"/>
                <a:sym typeface="Google Sans"/>
              </a:defRPr>
            </a:lvl8pPr>
            <a:lvl9pPr lvl="8" rtl="0">
              <a:lnSpc>
                <a:spcPct val="90000"/>
              </a:lnSpc>
              <a:spcBef>
                <a:spcPts val="1600"/>
              </a:spcBef>
              <a:spcAft>
                <a:spcPts val="1600"/>
              </a:spcAft>
              <a:buNone/>
              <a:defRPr sz="18000" b="1">
                <a:solidFill>
                  <a:schemeClr val="dk2"/>
                </a:solidFill>
                <a:latin typeface="Google Sans"/>
                <a:ea typeface="Google Sans"/>
                <a:cs typeface="Google Sans"/>
                <a:sym typeface="Google Sans"/>
              </a:defRPr>
            </a:lvl9pPr>
          </a:lstStyle>
          <a:p>
            <a:endParaRPr/>
          </a:p>
        </p:txBody>
      </p:sp>
      <p:sp>
        <p:nvSpPr>
          <p:cNvPr id="196" name="Google Shape;196;p28"/>
          <p:cNvSpPr txBox="1">
            <a:spLocks noGrp="1"/>
          </p:cNvSpPr>
          <p:nvPr>
            <p:ph type="subTitle" idx="2"/>
          </p:nvPr>
        </p:nvSpPr>
        <p:spPr>
          <a:xfrm>
            <a:off x="503625" y="3704125"/>
            <a:ext cx="33822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1100">
                <a:solidFill>
                  <a:schemeClr val="dk2"/>
                </a:solidFill>
                <a:latin typeface="Roboto"/>
                <a:ea typeface="Roboto"/>
                <a:cs typeface="Roboto"/>
                <a:sym typeface="Roboto"/>
              </a:defRPr>
            </a:lvl1pPr>
            <a:lvl2pPr lvl="1" rtl="0">
              <a:lnSpc>
                <a:spcPct val="90000"/>
              </a:lnSpc>
              <a:spcBef>
                <a:spcPts val="1600"/>
              </a:spcBef>
              <a:spcAft>
                <a:spcPts val="0"/>
              </a:spcAft>
              <a:buNone/>
              <a:defRPr sz="1100">
                <a:solidFill>
                  <a:schemeClr val="dk2"/>
                </a:solidFill>
                <a:latin typeface="Roboto"/>
                <a:ea typeface="Roboto"/>
                <a:cs typeface="Roboto"/>
                <a:sym typeface="Roboto"/>
              </a:defRPr>
            </a:lvl2pPr>
            <a:lvl3pPr lvl="2" rtl="0">
              <a:lnSpc>
                <a:spcPct val="90000"/>
              </a:lnSpc>
              <a:spcBef>
                <a:spcPts val="1600"/>
              </a:spcBef>
              <a:spcAft>
                <a:spcPts val="0"/>
              </a:spcAft>
              <a:buNone/>
              <a:defRPr sz="1100">
                <a:solidFill>
                  <a:schemeClr val="dk2"/>
                </a:solidFill>
                <a:latin typeface="Roboto"/>
                <a:ea typeface="Roboto"/>
                <a:cs typeface="Roboto"/>
                <a:sym typeface="Roboto"/>
              </a:defRPr>
            </a:lvl3pPr>
            <a:lvl4pPr lvl="3" rtl="0">
              <a:lnSpc>
                <a:spcPct val="90000"/>
              </a:lnSpc>
              <a:spcBef>
                <a:spcPts val="1600"/>
              </a:spcBef>
              <a:spcAft>
                <a:spcPts val="0"/>
              </a:spcAft>
              <a:buNone/>
              <a:defRPr sz="1100">
                <a:solidFill>
                  <a:schemeClr val="dk2"/>
                </a:solidFill>
                <a:latin typeface="Roboto"/>
                <a:ea typeface="Roboto"/>
                <a:cs typeface="Roboto"/>
                <a:sym typeface="Roboto"/>
              </a:defRPr>
            </a:lvl4pPr>
            <a:lvl5pPr lvl="4" rtl="0">
              <a:lnSpc>
                <a:spcPct val="90000"/>
              </a:lnSpc>
              <a:spcBef>
                <a:spcPts val="1600"/>
              </a:spcBef>
              <a:spcAft>
                <a:spcPts val="0"/>
              </a:spcAft>
              <a:buNone/>
              <a:defRPr sz="1100">
                <a:solidFill>
                  <a:schemeClr val="dk2"/>
                </a:solidFill>
                <a:latin typeface="Roboto"/>
                <a:ea typeface="Roboto"/>
                <a:cs typeface="Roboto"/>
                <a:sym typeface="Roboto"/>
              </a:defRPr>
            </a:lvl5pPr>
            <a:lvl6pPr lvl="5" rtl="0">
              <a:lnSpc>
                <a:spcPct val="90000"/>
              </a:lnSpc>
              <a:spcBef>
                <a:spcPts val="1600"/>
              </a:spcBef>
              <a:spcAft>
                <a:spcPts val="0"/>
              </a:spcAft>
              <a:buNone/>
              <a:defRPr sz="1100">
                <a:solidFill>
                  <a:schemeClr val="dk2"/>
                </a:solidFill>
                <a:latin typeface="Roboto"/>
                <a:ea typeface="Roboto"/>
                <a:cs typeface="Roboto"/>
                <a:sym typeface="Roboto"/>
              </a:defRPr>
            </a:lvl6pPr>
            <a:lvl7pPr lvl="6" rtl="0">
              <a:lnSpc>
                <a:spcPct val="90000"/>
              </a:lnSpc>
              <a:spcBef>
                <a:spcPts val="1600"/>
              </a:spcBef>
              <a:spcAft>
                <a:spcPts val="0"/>
              </a:spcAft>
              <a:buNone/>
              <a:defRPr sz="1100">
                <a:solidFill>
                  <a:schemeClr val="dk2"/>
                </a:solidFill>
                <a:latin typeface="Roboto"/>
                <a:ea typeface="Roboto"/>
                <a:cs typeface="Roboto"/>
                <a:sym typeface="Roboto"/>
              </a:defRPr>
            </a:lvl7pPr>
            <a:lvl8pPr lvl="7" rtl="0">
              <a:lnSpc>
                <a:spcPct val="90000"/>
              </a:lnSpc>
              <a:spcBef>
                <a:spcPts val="1600"/>
              </a:spcBef>
              <a:spcAft>
                <a:spcPts val="0"/>
              </a:spcAft>
              <a:buNone/>
              <a:defRPr sz="1100">
                <a:solidFill>
                  <a:schemeClr val="dk2"/>
                </a:solidFill>
                <a:latin typeface="Roboto"/>
                <a:ea typeface="Roboto"/>
                <a:cs typeface="Roboto"/>
                <a:sym typeface="Roboto"/>
              </a:defRPr>
            </a:lvl8pPr>
            <a:lvl9pPr lvl="8" rtl="0">
              <a:lnSpc>
                <a:spcPct val="90000"/>
              </a:lnSpc>
              <a:spcBef>
                <a:spcPts val="1600"/>
              </a:spcBef>
              <a:spcAft>
                <a:spcPts val="1600"/>
              </a:spcAft>
              <a:buNone/>
              <a:defRPr sz="1100">
                <a:solidFill>
                  <a:schemeClr val="dk2"/>
                </a:solidFill>
                <a:latin typeface="Roboto"/>
                <a:ea typeface="Roboto"/>
                <a:cs typeface="Roboto"/>
                <a:sym typeface="Roboto"/>
              </a:defRPr>
            </a:lvl9pPr>
          </a:lstStyle>
          <a:p>
            <a:endParaRPr/>
          </a:p>
        </p:txBody>
      </p:sp>
      <p:sp>
        <p:nvSpPr>
          <p:cNvPr id="197" name="Google Shape;197;p28"/>
          <p:cNvSpPr txBox="1">
            <a:spLocks noGrp="1"/>
          </p:cNvSpPr>
          <p:nvPr>
            <p:ph type="subTitle" idx="3"/>
          </p:nvPr>
        </p:nvSpPr>
        <p:spPr>
          <a:xfrm>
            <a:off x="1490477" y="4556698"/>
            <a:ext cx="7160700" cy="2073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600" i="1">
                <a:latin typeface="Roboto Medium"/>
                <a:ea typeface="Roboto Medium"/>
                <a:cs typeface="Roboto Medium"/>
                <a:sym typeface="Roboto Medium"/>
              </a:defRPr>
            </a:lvl1pPr>
            <a:lvl2pPr lvl="1" rtl="0">
              <a:spcBef>
                <a:spcPts val="1600"/>
              </a:spcBef>
              <a:spcAft>
                <a:spcPts val="0"/>
              </a:spcAft>
              <a:buNone/>
              <a:defRPr sz="600" i="1">
                <a:latin typeface="Roboto"/>
                <a:ea typeface="Roboto"/>
                <a:cs typeface="Roboto"/>
                <a:sym typeface="Roboto"/>
              </a:defRPr>
            </a:lvl2pPr>
            <a:lvl3pPr lvl="2" rtl="0">
              <a:spcBef>
                <a:spcPts val="1600"/>
              </a:spcBef>
              <a:spcAft>
                <a:spcPts val="0"/>
              </a:spcAft>
              <a:buNone/>
              <a:defRPr sz="600" i="1">
                <a:latin typeface="Roboto"/>
                <a:ea typeface="Roboto"/>
                <a:cs typeface="Roboto"/>
                <a:sym typeface="Roboto"/>
              </a:defRPr>
            </a:lvl3pPr>
            <a:lvl4pPr lvl="3" rtl="0">
              <a:spcBef>
                <a:spcPts val="1600"/>
              </a:spcBef>
              <a:spcAft>
                <a:spcPts val="0"/>
              </a:spcAft>
              <a:buNone/>
              <a:defRPr sz="600" i="1">
                <a:latin typeface="Roboto"/>
                <a:ea typeface="Roboto"/>
                <a:cs typeface="Roboto"/>
                <a:sym typeface="Roboto"/>
              </a:defRPr>
            </a:lvl4pPr>
            <a:lvl5pPr lvl="4" rtl="0">
              <a:spcBef>
                <a:spcPts val="1600"/>
              </a:spcBef>
              <a:spcAft>
                <a:spcPts val="0"/>
              </a:spcAft>
              <a:buNone/>
              <a:defRPr sz="600" i="1">
                <a:latin typeface="Roboto"/>
                <a:ea typeface="Roboto"/>
                <a:cs typeface="Roboto"/>
                <a:sym typeface="Roboto"/>
              </a:defRPr>
            </a:lvl5pPr>
            <a:lvl6pPr lvl="5" rtl="0">
              <a:spcBef>
                <a:spcPts val="1600"/>
              </a:spcBef>
              <a:spcAft>
                <a:spcPts val="0"/>
              </a:spcAft>
              <a:buNone/>
              <a:defRPr sz="600" i="1">
                <a:latin typeface="Roboto"/>
                <a:ea typeface="Roboto"/>
                <a:cs typeface="Roboto"/>
                <a:sym typeface="Roboto"/>
              </a:defRPr>
            </a:lvl6pPr>
            <a:lvl7pPr lvl="6" rtl="0">
              <a:spcBef>
                <a:spcPts val="1600"/>
              </a:spcBef>
              <a:spcAft>
                <a:spcPts val="0"/>
              </a:spcAft>
              <a:buNone/>
              <a:defRPr sz="600" i="1">
                <a:latin typeface="Roboto"/>
                <a:ea typeface="Roboto"/>
                <a:cs typeface="Roboto"/>
                <a:sym typeface="Roboto"/>
              </a:defRPr>
            </a:lvl7pPr>
            <a:lvl8pPr lvl="7" rtl="0">
              <a:spcBef>
                <a:spcPts val="1600"/>
              </a:spcBef>
              <a:spcAft>
                <a:spcPts val="0"/>
              </a:spcAft>
              <a:buNone/>
              <a:defRPr sz="600" i="1">
                <a:latin typeface="Roboto"/>
                <a:ea typeface="Roboto"/>
                <a:cs typeface="Roboto"/>
                <a:sym typeface="Roboto"/>
              </a:defRPr>
            </a:lvl8pPr>
            <a:lvl9pPr lvl="8" rtl="0">
              <a:spcBef>
                <a:spcPts val="1600"/>
              </a:spcBef>
              <a:spcAft>
                <a:spcPts val="1600"/>
              </a:spcAft>
              <a:buNone/>
              <a:defRPr sz="600" i="1">
                <a:latin typeface="Roboto"/>
                <a:ea typeface="Roboto"/>
                <a:cs typeface="Roboto"/>
                <a:sym typeface="Roboto"/>
              </a:defRPr>
            </a:lvl9pPr>
          </a:lstStyle>
          <a:p>
            <a:endParaRPr/>
          </a:p>
        </p:txBody>
      </p:sp>
      <p:pic>
        <p:nvPicPr>
          <p:cNvPr id="198" name="Google Shape;198;p28"/>
          <p:cNvPicPr preferRelativeResize="0"/>
          <p:nvPr/>
        </p:nvPicPr>
        <p:blipFill rotWithShape="1">
          <a:blip r:embed="rId2">
            <a:alphaModFix/>
          </a:blip>
          <a:srcRect l="310" r="-309"/>
          <a:stretch/>
        </p:blipFill>
        <p:spPr>
          <a:xfrm>
            <a:off x="597750" y="4666195"/>
            <a:ext cx="458724" cy="90230"/>
          </a:xfrm>
          <a:prstGeom prst="rect">
            <a:avLst/>
          </a:prstGeom>
          <a:noFill/>
          <a:ln>
            <a:noFill/>
          </a:ln>
        </p:spPr>
      </p:pic>
    </p:spTree>
  </p:cSld>
  <p:clrMapOvr>
    <a:masterClrMapping/>
  </p:clrMapOvr>
  <p:extLst>
    <p:ext uri="{DCECCB84-F9BA-43D5-87BE-67443E8EF086}">
      <p15:sldGuideLst xmlns:p15="http://schemas.microsoft.com/office/powerpoint/2012/main">
        <p15:guide id="1" pos="375">
          <p15:clr>
            <a:srgbClr val="FA7B17"/>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1 Data Point with Text slide">
  <p:cSld name="TITLE_ONLY_1_1_3_1">
    <p:bg>
      <p:bgPr>
        <a:solidFill>
          <a:schemeClr val="accent1"/>
        </a:solidFill>
        <a:effectLst/>
      </p:bgPr>
    </p:bg>
    <p:spTree>
      <p:nvGrpSpPr>
        <p:cNvPr id="1" name="Shape 199"/>
        <p:cNvGrpSpPr/>
        <p:nvPr/>
      </p:nvGrpSpPr>
      <p:grpSpPr>
        <a:xfrm>
          <a:off x="0" y="0"/>
          <a:ext cx="0" cy="0"/>
          <a:chOff x="0" y="0"/>
          <a:chExt cx="0" cy="0"/>
        </a:xfrm>
      </p:grpSpPr>
      <p:sp>
        <p:nvSpPr>
          <p:cNvPr id="200" name="Google Shape;200;p29"/>
          <p:cNvSpPr txBox="1">
            <a:spLocks noGrp="1"/>
          </p:cNvSpPr>
          <p:nvPr>
            <p:ph type="title"/>
          </p:nvPr>
        </p:nvSpPr>
        <p:spPr>
          <a:xfrm>
            <a:off x="496650" y="389305"/>
            <a:ext cx="3922200" cy="207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latin typeface="Google Sans"/>
                <a:ea typeface="Google Sans"/>
                <a:cs typeface="Google Sans"/>
                <a:sym typeface="Google Sans"/>
              </a:defRPr>
            </a:lvl1pPr>
            <a:lvl2pPr lvl="1" rtl="0">
              <a:spcBef>
                <a:spcPts val="0"/>
              </a:spcBef>
              <a:spcAft>
                <a:spcPts val="0"/>
              </a:spcAft>
              <a:buNone/>
              <a:defRPr sz="800">
                <a:latin typeface="Google Sans"/>
                <a:ea typeface="Google Sans"/>
                <a:cs typeface="Google Sans"/>
                <a:sym typeface="Google Sans"/>
              </a:defRPr>
            </a:lvl2pPr>
            <a:lvl3pPr lvl="2" rtl="0">
              <a:spcBef>
                <a:spcPts val="0"/>
              </a:spcBef>
              <a:spcAft>
                <a:spcPts val="0"/>
              </a:spcAft>
              <a:buNone/>
              <a:defRPr sz="800">
                <a:latin typeface="Google Sans"/>
                <a:ea typeface="Google Sans"/>
                <a:cs typeface="Google Sans"/>
                <a:sym typeface="Google Sans"/>
              </a:defRPr>
            </a:lvl3pPr>
            <a:lvl4pPr lvl="3" rtl="0">
              <a:spcBef>
                <a:spcPts val="0"/>
              </a:spcBef>
              <a:spcAft>
                <a:spcPts val="0"/>
              </a:spcAft>
              <a:buNone/>
              <a:defRPr sz="800">
                <a:latin typeface="Google Sans"/>
                <a:ea typeface="Google Sans"/>
                <a:cs typeface="Google Sans"/>
                <a:sym typeface="Google Sans"/>
              </a:defRPr>
            </a:lvl4pPr>
            <a:lvl5pPr lvl="4" rtl="0">
              <a:spcBef>
                <a:spcPts val="0"/>
              </a:spcBef>
              <a:spcAft>
                <a:spcPts val="0"/>
              </a:spcAft>
              <a:buNone/>
              <a:defRPr sz="800">
                <a:latin typeface="Google Sans"/>
                <a:ea typeface="Google Sans"/>
                <a:cs typeface="Google Sans"/>
                <a:sym typeface="Google Sans"/>
              </a:defRPr>
            </a:lvl5pPr>
            <a:lvl6pPr lvl="5" rtl="0">
              <a:spcBef>
                <a:spcPts val="0"/>
              </a:spcBef>
              <a:spcAft>
                <a:spcPts val="0"/>
              </a:spcAft>
              <a:buNone/>
              <a:defRPr sz="800">
                <a:latin typeface="Google Sans"/>
                <a:ea typeface="Google Sans"/>
                <a:cs typeface="Google Sans"/>
                <a:sym typeface="Google Sans"/>
              </a:defRPr>
            </a:lvl6pPr>
            <a:lvl7pPr lvl="6" rtl="0">
              <a:spcBef>
                <a:spcPts val="0"/>
              </a:spcBef>
              <a:spcAft>
                <a:spcPts val="0"/>
              </a:spcAft>
              <a:buNone/>
              <a:defRPr sz="800">
                <a:latin typeface="Google Sans"/>
                <a:ea typeface="Google Sans"/>
                <a:cs typeface="Google Sans"/>
                <a:sym typeface="Google Sans"/>
              </a:defRPr>
            </a:lvl7pPr>
            <a:lvl8pPr lvl="7" rtl="0">
              <a:spcBef>
                <a:spcPts val="0"/>
              </a:spcBef>
              <a:spcAft>
                <a:spcPts val="0"/>
              </a:spcAft>
              <a:buNone/>
              <a:defRPr sz="800">
                <a:latin typeface="Google Sans"/>
                <a:ea typeface="Google Sans"/>
                <a:cs typeface="Google Sans"/>
                <a:sym typeface="Google Sans"/>
              </a:defRPr>
            </a:lvl8pPr>
            <a:lvl9pPr lvl="8" rtl="0">
              <a:spcBef>
                <a:spcPts val="0"/>
              </a:spcBef>
              <a:spcAft>
                <a:spcPts val="0"/>
              </a:spcAft>
              <a:buNone/>
              <a:defRPr sz="800">
                <a:latin typeface="Google Sans"/>
                <a:ea typeface="Google Sans"/>
                <a:cs typeface="Google Sans"/>
                <a:sym typeface="Google Sans"/>
              </a:defRPr>
            </a:lvl9pPr>
          </a:lstStyle>
          <a:p>
            <a:endParaRPr/>
          </a:p>
        </p:txBody>
      </p:sp>
      <p:sp>
        <p:nvSpPr>
          <p:cNvPr id="201" name="Google Shape;201;p29"/>
          <p:cNvSpPr txBox="1">
            <a:spLocks noGrp="1"/>
          </p:cNvSpPr>
          <p:nvPr>
            <p:ph type="subTitle" idx="1"/>
          </p:nvPr>
        </p:nvSpPr>
        <p:spPr>
          <a:xfrm>
            <a:off x="404950" y="3057075"/>
            <a:ext cx="58167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18000" b="1">
                <a:latin typeface="Google Sans"/>
                <a:ea typeface="Google Sans"/>
                <a:cs typeface="Google Sans"/>
                <a:sym typeface="Google Sans"/>
              </a:defRPr>
            </a:lvl1pPr>
            <a:lvl2pPr lvl="1" rtl="0">
              <a:lnSpc>
                <a:spcPct val="90000"/>
              </a:lnSpc>
              <a:spcBef>
                <a:spcPts val="1600"/>
              </a:spcBef>
              <a:spcAft>
                <a:spcPts val="0"/>
              </a:spcAft>
              <a:buNone/>
              <a:defRPr sz="18000" b="1">
                <a:latin typeface="Google Sans"/>
                <a:ea typeface="Google Sans"/>
                <a:cs typeface="Google Sans"/>
                <a:sym typeface="Google Sans"/>
              </a:defRPr>
            </a:lvl2pPr>
            <a:lvl3pPr lvl="2" rtl="0">
              <a:lnSpc>
                <a:spcPct val="90000"/>
              </a:lnSpc>
              <a:spcBef>
                <a:spcPts val="1600"/>
              </a:spcBef>
              <a:spcAft>
                <a:spcPts val="0"/>
              </a:spcAft>
              <a:buNone/>
              <a:defRPr sz="18000" b="1">
                <a:latin typeface="Google Sans"/>
                <a:ea typeface="Google Sans"/>
                <a:cs typeface="Google Sans"/>
                <a:sym typeface="Google Sans"/>
              </a:defRPr>
            </a:lvl3pPr>
            <a:lvl4pPr lvl="3" rtl="0">
              <a:lnSpc>
                <a:spcPct val="90000"/>
              </a:lnSpc>
              <a:spcBef>
                <a:spcPts val="1600"/>
              </a:spcBef>
              <a:spcAft>
                <a:spcPts val="0"/>
              </a:spcAft>
              <a:buNone/>
              <a:defRPr sz="18000" b="1">
                <a:latin typeface="Google Sans"/>
                <a:ea typeface="Google Sans"/>
                <a:cs typeface="Google Sans"/>
                <a:sym typeface="Google Sans"/>
              </a:defRPr>
            </a:lvl4pPr>
            <a:lvl5pPr lvl="4" rtl="0">
              <a:lnSpc>
                <a:spcPct val="90000"/>
              </a:lnSpc>
              <a:spcBef>
                <a:spcPts val="1600"/>
              </a:spcBef>
              <a:spcAft>
                <a:spcPts val="0"/>
              </a:spcAft>
              <a:buNone/>
              <a:defRPr sz="18000" b="1">
                <a:latin typeface="Google Sans"/>
                <a:ea typeface="Google Sans"/>
                <a:cs typeface="Google Sans"/>
                <a:sym typeface="Google Sans"/>
              </a:defRPr>
            </a:lvl5pPr>
            <a:lvl6pPr lvl="5" rtl="0">
              <a:lnSpc>
                <a:spcPct val="90000"/>
              </a:lnSpc>
              <a:spcBef>
                <a:spcPts val="1600"/>
              </a:spcBef>
              <a:spcAft>
                <a:spcPts val="0"/>
              </a:spcAft>
              <a:buNone/>
              <a:defRPr sz="18000" b="1">
                <a:latin typeface="Google Sans"/>
                <a:ea typeface="Google Sans"/>
                <a:cs typeface="Google Sans"/>
                <a:sym typeface="Google Sans"/>
              </a:defRPr>
            </a:lvl6pPr>
            <a:lvl7pPr lvl="6" rtl="0">
              <a:lnSpc>
                <a:spcPct val="90000"/>
              </a:lnSpc>
              <a:spcBef>
                <a:spcPts val="1600"/>
              </a:spcBef>
              <a:spcAft>
                <a:spcPts val="0"/>
              </a:spcAft>
              <a:buNone/>
              <a:defRPr sz="18000" b="1">
                <a:latin typeface="Google Sans"/>
                <a:ea typeface="Google Sans"/>
                <a:cs typeface="Google Sans"/>
                <a:sym typeface="Google Sans"/>
              </a:defRPr>
            </a:lvl7pPr>
            <a:lvl8pPr lvl="7" rtl="0">
              <a:lnSpc>
                <a:spcPct val="90000"/>
              </a:lnSpc>
              <a:spcBef>
                <a:spcPts val="1600"/>
              </a:spcBef>
              <a:spcAft>
                <a:spcPts val="0"/>
              </a:spcAft>
              <a:buNone/>
              <a:defRPr sz="18000" b="1">
                <a:latin typeface="Google Sans"/>
                <a:ea typeface="Google Sans"/>
                <a:cs typeface="Google Sans"/>
                <a:sym typeface="Google Sans"/>
              </a:defRPr>
            </a:lvl8pPr>
            <a:lvl9pPr lvl="8" rtl="0">
              <a:lnSpc>
                <a:spcPct val="90000"/>
              </a:lnSpc>
              <a:spcBef>
                <a:spcPts val="1600"/>
              </a:spcBef>
              <a:spcAft>
                <a:spcPts val="1600"/>
              </a:spcAft>
              <a:buNone/>
              <a:defRPr sz="18000" b="1">
                <a:latin typeface="Google Sans"/>
                <a:ea typeface="Google Sans"/>
                <a:cs typeface="Google Sans"/>
                <a:sym typeface="Google Sans"/>
              </a:defRPr>
            </a:lvl9pPr>
          </a:lstStyle>
          <a:p>
            <a:endParaRPr/>
          </a:p>
        </p:txBody>
      </p:sp>
      <p:sp>
        <p:nvSpPr>
          <p:cNvPr id="202" name="Google Shape;202;p29"/>
          <p:cNvSpPr txBox="1">
            <a:spLocks noGrp="1"/>
          </p:cNvSpPr>
          <p:nvPr>
            <p:ph type="subTitle" idx="2"/>
          </p:nvPr>
        </p:nvSpPr>
        <p:spPr>
          <a:xfrm>
            <a:off x="503625" y="3704125"/>
            <a:ext cx="33822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1100">
                <a:latin typeface="Roboto"/>
                <a:ea typeface="Roboto"/>
                <a:cs typeface="Roboto"/>
                <a:sym typeface="Roboto"/>
              </a:defRPr>
            </a:lvl1pPr>
            <a:lvl2pPr lvl="1" rtl="0">
              <a:lnSpc>
                <a:spcPct val="90000"/>
              </a:lnSpc>
              <a:spcBef>
                <a:spcPts val="1600"/>
              </a:spcBef>
              <a:spcAft>
                <a:spcPts val="0"/>
              </a:spcAft>
              <a:buNone/>
              <a:defRPr sz="1100">
                <a:latin typeface="Roboto"/>
                <a:ea typeface="Roboto"/>
                <a:cs typeface="Roboto"/>
                <a:sym typeface="Roboto"/>
              </a:defRPr>
            </a:lvl2pPr>
            <a:lvl3pPr lvl="2" rtl="0">
              <a:lnSpc>
                <a:spcPct val="90000"/>
              </a:lnSpc>
              <a:spcBef>
                <a:spcPts val="1600"/>
              </a:spcBef>
              <a:spcAft>
                <a:spcPts val="0"/>
              </a:spcAft>
              <a:buNone/>
              <a:defRPr sz="1100">
                <a:latin typeface="Roboto"/>
                <a:ea typeface="Roboto"/>
                <a:cs typeface="Roboto"/>
                <a:sym typeface="Roboto"/>
              </a:defRPr>
            </a:lvl3pPr>
            <a:lvl4pPr lvl="3" rtl="0">
              <a:lnSpc>
                <a:spcPct val="90000"/>
              </a:lnSpc>
              <a:spcBef>
                <a:spcPts val="1600"/>
              </a:spcBef>
              <a:spcAft>
                <a:spcPts val="0"/>
              </a:spcAft>
              <a:buNone/>
              <a:defRPr sz="1100">
                <a:latin typeface="Roboto"/>
                <a:ea typeface="Roboto"/>
                <a:cs typeface="Roboto"/>
                <a:sym typeface="Roboto"/>
              </a:defRPr>
            </a:lvl4pPr>
            <a:lvl5pPr lvl="4" rtl="0">
              <a:lnSpc>
                <a:spcPct val="90000"/>
              </a:lnSpc>
              <a:spcBef>
                <a:spcPts val="1600"/>
              </a:spcBef>
              <a:spcAft>
                <a:spcPts val="0"/>
              </a:spcAft>
              <a:buNone/>
              <a:defRPr sz="1100">
                <a:latin typeface="Roboto"/>
                <a:ea typeface="Roboto"/>
                <a:cs typeface="Roboto"/>
                <a:sym typeface="Roboto"/>
              </a:defRPr>
            </a:lvl5pPr>
            <a:lvl6pPr lvl="5" rtl="0">
              <a:lnSpc>
                <a:spcPct val="90000"/>
              </a:lnSpc>
              <a:spcBef>
                <a:spcPts val="1600"/>
              </a:spcBef>
              <a:spcAft>
                <a:spcPts val="0"/>
              </a:spcAft>
              <a:buNone/>
              <a:defRPr sz="1100">
                <a:latin typeface="Roboto"/>
                <a:ea typeface="Roboto"/>
                <a:cs typeface="Roboto"/>
                <a:sym typeface="Roboto"/>
              </a:defRPr>
            </a:lvl6pPr>
            <a:lvl7pPr lvl="6" rtl="0">
              <a:lnSpc>
                <a:spcPct val="90000"/>
              </a:lnSpc>
              <a:spcBef>
                <a:spcPts val="1600"/>
              </a:spcBef>
              <a:spcAft>
                <a:spcPts val="0"/>
              </a:spcAft>
              <a:buNone/>
              <a:defRPr sz="1100">
                <a:latin typeface="Roboto"/>
                <a:ea typeface="Roboto"/>
                <a:cs typeface="Roboto"/>
                <a:sym typeface="Roboto"/>
              </a:defRPr>
            </a:lvl7pPr>
            <a:lvl8pPr lvl="7" rtl="0">
              <a:lnSpc>
                <a:spcPct val="90000"/>
              </a:lnSpc>
              <a:spcBef>
                <a:spcPts val="1600"/>
              </a:spcBef>
              <a:spcAft>
                <a:spcPts val="0"/>
              </a:spcAft>
              <a:buNone/>
              <a:defRPr sz="1100">
                <a:latin typeface="Roboto"/>
                <a:ea typeface="Roboto"/>
                <a:cs typeface="Roboto"/>
                <a:sym typeface="Roboto"/>
              </a:defRPr>
            </a:lvl8pPr>
            <a:lvl9pPr lvl="8" rtl="0">
              <a:lnSpc>
                <a:spcPct val="90000"/>
              </a:lnSpc>
              <a:spcBef>
                <a:spcPts val="1600"/>
              </a:spcBef>
              <a:spcAft>
                <a:spcPts val="1600"/>
              </a:spcAft>
              <a:buNone/>
              <a:defRPr sz="1100">
                <a:latin typeface="Roboto"/>
                <a:ea typeface="Roboto"/>
                <a:cs typeface="Roboto"/>
                <a:sym typeface="Roboto"/>
              </a:defRPr>
            </a:lvl9pPr>
          </a:lstStyle>
          <a:p>
            <a:endParaRPr/>
          </a:p>
        </p:txBody>
      </p:sp>
      <p:sp>
        <p:nvSpPr>
          <p:cNvPr id="203" name="Google Shape;203;p29"/>
          <p:cNvSpPr txBox="1">
            <a:spLocks noGrp="1"/>
          </p:cNvSpPr>
          <p:nvPr>
            <p:ph type="subTitle" idx="3"/>
          </p:nvPr>
        </p:nvSpPr>
        <p:spPr>
          <a:xfrm>
            <a:off x="1490477" y="4556698"/>
            <a:ext cx="7160700" cy="2073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600" i="1">
                <a:solidFill>
                  <a:schemeClr val="accent2"/>
                </a:solidFill>
                <a:latin typeface="Roboto Medium"/>
                <a:ea typeface="Roboto Medium"/>
                <a:cs typeface="Roboto Medium"/>
                <a:sym typeface="Roboto Medium"/>
              </a:defRPr>
            </a:lvl1pPr>
            <a:lvl2pPr lvl="1" rtl="0">
              <a:spcBef>
                <a:spcPts val="1600"/>
              </a:spcBef>
              <a:spcAft>
                <a:spcPts val="0"/>
              </a:spcAft>
              <a:buNone/>
              <a:defRPr sz="600" i="1">
                <a:solidFill>
                  <a:schemeClr val="accent2"/>
                </a:solidFill>
                <a:latin typeface="Roboto"/>
                <a:ea typeface="Roboto"/>
                <a:cs typeface="Roboto"/>
                <a:sym typeface="Roboto"/>
              </a:defRPr>
            </a:lvl2pPr>
            <a:lvl3pPr lvl="2" rtl="0">
              <a:spcBef>
                <a:spcPts val="1600"/>
              </a:spcBef>
              <a:spcAft>
                <a:spcPts val="0"/>
              </a:spcAft>
              <a:buNone/>
              <a:defRPr sz="600" i="1">
                <a:solidFill>
                  <a:schemeClr val="accent2"/>
                </a:solidFill>
                <a:latin typeface="Roboto"/>
                <a:ea typeface="Roboto"/>
                <a:cs typeface="Roboto"/>
                <a:sym typeface="Roboto"/>
              </a:defRPr>
            </a:lvl3pPr>
            <a:lvl4pPr lvl="3" rtl="0">
              <a:spcBef>
                <a:spcPts val="1600"/>
              </a:spcBef>
              <a:spcAft>
                <a:spcPts val="0"/>
              </a:spcAft>
              <a:buNone/>
              <a:defRPr sz="600" i="1">
                <a:solidFill>
                  <a:schemeClr val="accent2"/>
                </a:solidFill>
                <a:latin typeface="Roboto"/>
                <a:ea typeface="Roboto"/>
                <a:cs typeface="Roboto"/>
                <a:sym typeface="Roboto"/>
              </a:defRPr>
            </a:lvl4pPr>
            <a:lvl5pPr lvl="4" rtl="0">
              <a:spcBef>
                <a:spcPts val="1600"/>
              </a:spcBef>
              <a:spcAft>
                <a:spcPts val="0"/>
              </a:spcAft>
              <a:buNone/>
              <a:defRPr sz="600" i="1">
                <a:solidFill>
                  <a:schemeClr val="accent2"/>
                </a:solidFill>
                <a:latin typeface="Roboto"/>
                <a:ea typeface="Roboto"/>
                <a:cs typeface="Roboto"/>
                <a:sym typeface="Roboto"/>
              </a:defRPr>
            </a:lvl5pPr>
            <a:lvl6pPr lvl="5" rtl="0">
              <a:spcBef>
                <a:spcPts val="1600"/>
              </a:spcBef>
              <a:spcAft>
                <a:spcPts val="0"/>
              </a:spcAft>
              <a:buNone/>
              <a:defRPr sz="600" i="1">
                <a:solidFill>
                  <a:schemeClr val="accent2"/>
                </a:solidFill>
                <a:latin typeface="Roboto"/>
                <a:ea typeface="Roboto"/>
                <a:cs typeface="Roboto"/>
                <a:sym typeface="Roboto"/>
              </a:defRPr>
            </a:lvl6pPr>
            <a:lvl7pPr lvl="6" rtl="0">
              <a:spcBef>
                <a:spcPts val="1600"/>
              </a:spcBef>
              <a:spcAft>
                <a:spcPts val="0"/>
              </a:spcAft>
              <a:buNone/>
              <a:defRPr sz="600" i="1">
                <a:solidFill>
                  <a:schemeClr val="accent2"/>
                </a:solidFill>
                <a:latin typeface="Roboto"/>
                <a:ea typeface="Roboto"/>
                <a:cs typeface="Roboto"/>
                <a:sym typeface="Roboto"/>
              </a:defRPr>
            </a:lvl7pPr>
            <a:lvl8pPr lvl="7" rtl="0">
              <a:spcBef>
                <a:spcPts val="1600"/>
              </a:spcBef>
              <a:spcAft>
                <a:spcPts val="0"/>
              </a:spcAft>
              <a:buNone/>
              <a:defRPr sz="600" i="1">
                <a:solidFill>
                  <a:schemeClr val="accent2"/>
                </a:solidFill>
                <a:latin typeface="Roboto"/>
                <a:ea typeface="Roboto"/>
                <a:cs typeface="Roboto"/>
                <a:sym typeface="Roboto"/>
              </a:defRPr>
            </a:lvl8pPr>
            <a:lvl9pPr lvl="8" rtl="0">
              <a:spcBef>
                <a:spcPts val="1600"/>
              </a:spcBef>
              <a:spcAft>
                <a:spcPts val="1600"/>
              </a:spcAft>
              <a:buNone/>
              <a:defRPr sz="600" i="1">
                <a:solidFill>
                  <a:schemeClr val="accent2"/>
                </a:solidFill>
                <a:latin typeface="Roboto"/>
                <a:ea typeface="Roboto"/>
                <a:cs typeface="Roboto"/>
                <a:sym typeface="Roboto"/>
              </a:defRPr>
            </a:lvl9pPr>
          </a:lstStyle>
          <a:p>
            <a:endParaRPr/>
          </a:p>
        </p:txBody>
      </p:sp>
      <p:pic>
        <p:nvPicPr>
          <p:cNvPr id="204" name="Google Shape;204;p29"/>
          <p:cNvPicPr preferRelativeResize="0"/>
          <p:nvPr/>
        </p:nvPicPr>
        <p:blipFill rotWithShape="1">
          <a:blip r:embed="rId2">
            <a:alphaModFix/>
          </a:blip>
          <a:srcRect l="9" r="9"/>
          <a:stretch/>
        </p:blipFill>
        <p:spPr>
          <a:xfrm>
            <a:off x="597750" y="4666195"/>
            <a:ext cx="458724" cy="90230"/>
          </a:xfrm>
          <a:prstGeom prst="rect">
            <a:avLst/>
          </a:prstGeom>
          <a:noFill/>
          <a:ln>
            <a:noFill/>
          </a:ln>
        </p:spPr>
      </p:pic>
    </p:spTree>
  </p:cSld>
  <p:clrMapOvr>
    <a:masterClrMapping/>
  </p:clrMapOvr>
  <p:extLst>
    <p:ext uri="{DCECCB84-F9BA-43D5-87BE-67443E8EF086}">
      <p15:sldGuideLst xmlns:p15="http://schemas.microsoft.com/office/powerpoint/2012/main">
        <p15:guide id="1" pos="375">
          <p15:clr>
            <a:srgbClr val="FA7B17"/>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2 Data Point slide">
  <p:cSld name="TITLE_ONLY_1_1_2">
    <p:bg>
      <p:bgPr>
        <a:solidFill>
          <a:schemeClr val="dk1"/>
        </a:solidFill>
        <a:effectLst/>
      </p:bgPr>
    </p:bg>
    <p:spTree>
      <p:nvGrpSpPr>
        <p:cNvPr id="1" name="Shape 205"/>
        <p:cNvGrpSpPr/>
        <p:nvPr/>
      </p:nvGrpSpPr>
      <p:grpSpPr>
        <a:xfrm>
          <a:off x="0" y="0"/>
          <a:ext cx="0" cy="0"/>
          <a:chOff x="0" y="0"/>
          <a:chExt cx="0" cy="0"/>
        </a:xfrm>
      </p:grpSpPr>
      <p:sp>
        <p:nvSpPr>
          <p:cNvPr id="206" name="Google Shape;206;p30"/>
          <p:cNvSpPr txBox="1">
            <a:spLocks noGrp="1"/>
          </p:cNvSpPr>
          <p:nvPr>
            <p:ph type="title"/>
          </p:nvPr>
        </p:nvSpPr>
        <p:spPr>
          <a:xfrm>
            <a:off x="496650" y="389305"/>
            <a:ext cx="3922200" cy="207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solidFill>
                  <a:schemeClr val="dk2"/>
                </a:solidFill>
                <a:latin typeface="Google Sans"/>
                <a:ea typeface="Google Sans"/>
                <a:cs typeface="Google Sans"/>
                <a:sym typeface="Google Sans"/>
              </a:defRPr>
            </a:lvl1pPr>
            <a:lvl2pPr lvl="1" rtl="0">
              <a:spcBef>
                <a:spcPts val="0"/>
              </a:spcBef>
              <a:spcAft>
                <a:spcPts val="0"/>
              </a:spcAft>
              <a:buNone/>
              <a:defRPr sz="800">
                <a:solidFill>
                  <a:schemeClr val="dk2"/>
                </a:solidFill>
                <a:latin typeface="Google Sans"/>
                <a:ea typeface="Google Sans"/>
                <a:cs typeface="Google Sans"/>
                <a:sym typeface="Google Sans"/>
              </a:defRPr>
            </a:lvl2pPr>
            <a:lvl3pPr lvl="2" rtl="0">
              <a:spcBef>
                <a:spcPts val="0"/>
              </a:spcBef>
              <a:spcAft>
                <a:spcPts val="0"/>
              </a:spcAft>
              <a:buNone/>
              <a:defRPr sz="800">
                <a:solidFill>
                  <a:schemeClr val="dk2"/>
                </a:solidFill>
                <a:latin typeface="Google Sans"/>
                <a:ea typeface="Google Sans"/>
                <a:cs typeface="Google Sans"/>
                <a:sym typeface="Google Sans"/>
              </a:defRPr>
            </a:lvl3pPr>
            <a:lvl4pPr lvl="3" rtl="0">
              <a:spcBef>
                <a:spcPts val="0"/>
              </a:spcBef>
              <a:spcAft>
                <a:spcPts val="0"/>
              </a:spcAft>
              <a:buNone/>
              <a:defRPr sz="800">
                <a:solidFill>
                  <a:schemeClr val="dk2"/>
                </a:solidFill>
                <a:latin typeface="Google Sans"/>
                <a:ea typeface="Google Sans"/>
                <a:cs typeface="Google Sans"/>
                <a:sym typeface="Google Sans"/>
              </a:defRPr>
            </a:lvl4pPr>
            <a:lvl5pPr lvl="4" rtl="0">
              <a:spcBef>
                <a:spcPts val="0"/>
              </a:spcBef>
              <a:spcAft>
                <a:spcPts val="0"/>
              </a:spcAft>
              <a:buNone/>
              <a:defRPr sz="800">
                <a:solidFill>
                  <a:schemeClr val="dk2"/>
                </a:solidFill>
                <a:latin typeface="Google Sans"/>
                <a:ea typeface="Google Sans"/>
                <a:cs typeface="Google Sans"/>
                <a:sym typeface="Google Sans"/>
              </a:defRPr>
            </a:lvl5pPr>
            <a:lvl6pPr lvl="5" rtl="0">
              <a:spcBef>
                <a:spcPts val="0"/>
              </a:spcBef>
              <a:spcAft>
                <a:spcPts val="0"/>
              </a:spcAft>
              <a:buNone/>
              <a:defRPr sz="800">
                <a:solidFill>
                  <a:schemeClr val="dk2"/>
                </a:solidFill>
                <a:latin typeface="Google Sans"/>
                <a:ea typeface="Google Sans"/>
                <a:cs typeface="Google Sans"/>
                <a:sym typeface="Google Sans"/>
              </a:defRPr>
            </a:lvl6pPr>
            <a:lvl7pPr lvl="6" rtl="0">
              <a:spcBef>
                <a:spcPts val="0"/>
              </a:spcBef>
              <a:spcAft>
                <a:spcPts val="0"/>
              </a:spcAft>
              <a:buNone/>
              <a:defRPr sz="800">
                <a:solidFill>
                  <a:schemeClr val="dk2"/>
                </a:solidFill>
                <a:latin typeface="Google Sans"/>
                <a:ea typeface="Google Sans"/>
                <a:cs typeface="Google Sans"/>
                <a:sym typeface="Google Sans"/>
              </a:defRPr>
            </a:lvl7pPr>
            <a:lvl8pPr lvl="7" rtl="0">
              <a:spcBef>
                <a:spcPts val="0"/>
              </a:spcBef>
              <a:spcAft>
                <a:spcPts val="0"/>
              </a:spcAft>
              <a:buNone/>
              <a:defRPr sz="800">
                <a:solidFill>
                  <a:schemeClr val="dk2"/>
                </a:solidFill>
                <a:latin typeface="Google Sans"/>
                <a:ea typeface="Google Sans"/>
                <a:cs typeface="Google Sans"/>
                <a:sym typeface="Google Sans"/>
              </a:defRPr>
            </a:lvl8pPr>
            <a:lvl9pPr lvl="8" rtl="0">
              <a:spcBef>
                <a:spcPts val="0"/>
              </a:spcBef>
              <a:spcAft>
                <a:spcPts val="0"/>
              </a:spcAft>
              <a:buNone/>
              <a:defRPr sz="800">
                <a:solidFill>
                  <a:schemeClr val="dk2"/>
                </a:solidFill>
                <a:latin typeface="Google Sans"/>
                <a:ea typeface="Google Sans"/>
                <a:cs typeface="Google Sans"/>
                <a:sym typeface="Google Sans"/>
              </a:defRPr>
            </a:lvl9pPr>
          </a:lstStyle>
          <a:p>
            <a:endParaRPr/>
          </a:p>
        </p:txBody>
      </p:sp>
      <p:sp>
        <p:nvSpPr>
          <p:cNvPr id="207" name="Google Shape;207;p30"/>
          <p:cNvSpPr txBox="1">
            <a:spLocks noGrp="1"/>
          </p:cNvSpPr>
          <p:nvPr>
            <p:ph type="subTitle" idx="1"/>
          </p:nvPr>
        </p:nvSpPr>
        <p:spPr>
          <a:xfrm>
            <a:off x="481150" y="1996325"/>
            <a:ext cx="35460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9000" b="1">
                <a:solidFill>
                  <a:schemeClr val="dk2"/>
                </a:solidFill>
                <a:latin typeface="Google Sans"/>
                <a:ea typeface="Google Sans"/>
                <a:cs typeface="Google Sans"/>
                <a:sym typeface="Google Sans"/>
              </a:defRPr>
            </a:lvl1pPr>
            <a:lvl2pPr lvl="1" rtl="0">
              <a:lnSpc>
                <a:spcPct val="90000"/>
              </a:lnSpc>
              <a:spcBef>
                <a:spcPts val="1600"/>
              </a:spcBef>
              <a:spcAft>
                <a:spcPts val="0"/>
              </a:spcAft>
              <a:buNone/>
              <a:defRPr sz="9000" b="1">
                <a:solidFill>
                  <a:schemeClr val="dk2"/>
                </a:solidFill>
                <a:latin typeface="Google Sans"/>
                <a:ea typeface="Google Sans"/>
                <a:cs typeface="Google Sans"/>
                <a:sym typeface="Google Sans"/>
              </a:defRPr>
            </a:lvl2pPr>
            <a:lvl3pPr lvl="2" rtl="0">
              <a:lnSpc>
                <a:spcPct val="90000"/>
              </a:lnSpc>
              <a:spcBef>
                <a:spcPts val="1600"/>
              </a:spcBef>
              <a:spcAft>
                <a:spcPts val="0"/>
              </a:spcAft>
              <a:buNone/>
              <a:defRPr sz="9000" b="1">
                <a:solidFill>
                  <a:schemeClr val="dk2"/>
                </a:solidFill>
                <a:latin typeface="Google Sans"/>
                <a:ea typeface="Google Sans"/>
                <a:cs typeface="Google Sans"/>
                <a:sym typeface="Google Sans"/>
              </a:defRPr>
            </a:lvl3pPr>
            <a:lvl4pPr lvl="3" rtl="0">
              <a:lnSpc>
                <a:spcPct val="90000"/>
              </a:lnSpc>
              <a:spcBef>
                <a:spcPts val="1600"/>
              </a:spcBef>
              <a:spcAft>
                <a:spcPts val="0"/>
              </a:spcAft>
              <a:buNone/>
              <a:defRPr sz="9000" b="1">
                <a:solidFill>
                  <a:schemeClr val="dk2"/>
                </a:solidFill>
                <a:latin typeface="Google Sans"/>
                <a:ea typeface="Google Sans"/>
                <a:cs typeface="Google Sans"/>
                <a:sym typeface="Google Sans"/>
              </a:defRPr>
            </a:lvl4pPr>
            <a:lvl5pPr lvl="4" rtl="0">
              <a:lnSpc>
                <a:spcPct val="90000"/>
              </a:lnSpc>
              <a:spcBef>
                <a:spcPts val="1600"/>
              </a:spcBef>
              <a:spcAft>
                <a:spcPts val="0"/>
              </a:spcAft>
              <a:buNone/>
              <a:defRPr sz="9000" b="1">
                <a:solidFill>
                  <a:schemeClr val="dk2"/>
                </a:solidFill>
                <a:latin typeface="Google Sans"/>
                <a:ea typeface="Google Sans"/>
                <a:cs typeface="Google Sans"/>
                <a:sym typeface="Google Sans"/>
              </a:defRPr>
            </a:lvl5pPr>
            <a:lvl6pPr lvl="5" rtl="0">
              <a:lnSpc>
                <a:spcPct val="90000"/>
              </a:lnSpc>
              <a:spcBef>
                <a:spcPts val="1600"/>
              </a:spcBef>
              <a:spcAft>
                <a:spcPts val="0"/>
              </a:spcAft>
              <a:buNone/>
              <a:defRPr sz="9000" b="1">
                <a:solidFill>
                  <a:schemeClr val="dk2"/>
                </a:solidFill>
                <a:latin typeface="Google Sans"/>
                <a:ea typeface="Google Sans"/>
                <a:cs typeface="Google Sans"/>
                <a:sym typeface="Google Sans"/>
              </a:defRPr>
            </a:lvl6pPr>
            <a:lvl7pPr lvl="6" rtl="0">
              <a:lnSpc>
                <a:spcPct val="90000"/>
              </a:lnSpc>
              <a:spcBef>
                <a:spcPts val="1600"/>
              </a:spcBef>
              <a:spcAft>
                <a:spcPts val="0"/>
              </a:spcAft>
              <a:buNone/>
              <a:defRPr sz="9000" b="1">
                <a:solidFill>
                  <a:schemeClr val="dk2"/>
                </a:solidFill>
                <a:latin typeface="Google Sans"/>
                <a:ea typeface="Google Sans"/>
                <a:cs typeface="Google Sans"/>
                <a:sym typeface="Google Sans"/>
              </a:defRPr>
            </a:lvl7pPr>
            <a:lvl8pPr lvl="7" rtl="0">
              <a:lnSpc>
                <a:spcPct val="90000"/>
              </a:lnSpc>
              <a:spcBef>
                <a:spcPts val="1600"/>
              </a:spcBef>
              <a:spcAft>
                <a:spcPts val="0"/>
              </a:spcAft>
              <a:buNone/>
              <a:defRPr sz="9000" b="1">
                <a:solidFill>
                  <a:schemeClr val="dk2"/>
                </a:solidFill>
                <a:latin typeface="Google Sans"/>
                <a:ea typeface="Google Sans"/>
                <a:cs typeface="Google Sans"/>
                <a:sym typeface="Google Sans"/>
              </a:defRPr>
            </a:lvl8pPr>
            <a:lvl9pPr lvl="8" rtl="0">
              <a:lnSpc>
                <a:spcPct val="90000"/>
              </a:lnSpc>
              <a:spcBef>
                <a:spcPts val="1600"/>
              </a:spcBef>
              <a:spcAft>
                <a:spcPts val="1600"/>
              </a:spcAft>
              <a:buNone/>
              <a:defRPr sz="9000" b="1">
                <a:solidFill>
                  <a:schemeClr val="dk2"/>
                </a:solidFill>
                <a:latin typeface="Google Sans"/>
                <a:ea typeface="Google Sans"/>
                <a:cs typeface="Google Sans"/>
                <a:sym typeface="Google Sans"/>
              </a:defRPr>
            </a:lvl9pPr>
          </a:lstStyle>
          <a:p>
            <a:endParaRPr/>
          </a:p>
        </p:txBody>
      </p:sp>
      <p:sp>
        <p:nvSpPr>
          <p:cNvPr id="208" name="Google Shape;208;p30"/>
          <p:cNvSpPr txBox="1">
            <a:spLocks noGrp="1"/>
          </p:cNvSpPr>
          <p:nvPr>
            <p:ph type="subTitle" idx="2"/>
          </p:nvPr>
        </p:nvSpPr>
        <p:spPr>
          <a:xfrm>
            <a:off x="503626" y="2924920"/>
            <a:ext cx="33462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1100">
                <a:solidFill>
                  <a:schemeClr val="dk2"/>
                </a:solidFill>
                <a:latin typeface="Roboto"/>
                <a:ea typeface="Roboto"/>
                <a:cs typeface="Roboto"/>
                <a:sym typeface="Roboto"/>
              </a:defRPr>
            </a:lvl1pPr>
            <a:lvl2pPr lvl="1" rtl="0">
              <a:lnSpc>
                <a:spcPct val="90000"/>
              </a:lnSpc>
              <a:spcBef>
                <a:spcPts val="1600"/>
              </a:spcBef>
              <a:spcAft>
                <a:spcPts val="0"/>
              </a:spcAft>
              <a:buNone/>
              <a:defRPr sz="1100">
                <a:solidFill>
                  <a:schemeClr val="dk2"/>
                </a:solidFill>
                <a:latin typeface="Roboto"/>
                <a:ea typeface="Roboto"/>
                <a:cs typeface="Roboto"/>
                <a:sym typeface="Roboto"/>
              </a:defRPr>
            </a:lvl2pPr>
            <a:lvl3pPr lvl="2" rtl="0">
              <a:lnSpc>
                <a:spcPct val="90000"/>
              </a:lnSpc>
              <a:spcBef>
                <a:spcPts val="1600"/>
              </a:spcBef>
              <a:spcAft>
                <a:spcPts val="0"/>
              </a:spcAft>
              <a:buNone/>
              <a:defRPr sz="1100">
                <a:solidFill>
                  <a:schemeClr val="dk2"/>
                </a:solidFill>
                <a:latin typeface="Roboto"/>
                <a:ea typeface="Roboto"/>
                <a:cs typeface="Roboto"/>
                <a:sym typeface="Roboto"/>
              </a:defRPr>
            </a:lvl3pPr>
            <a:lvl4pPr lvl="3" rtl="0">
              <a:lnSpc>
                <a:spcPct val="90000"/>
              </a:lnSpc>
              <a:spcBef>
                <a:spcPts val="1600"/>
              </a:spcBef>
              <a:spcAft>
                <a:spcPts val="0"/>
              </a:spcAft>
              <a:buNone/>
              <a:defRPr sz="1100">
                <a:solidFill>
                  <a:schemeClr val="dk2"/>
                </a:solidFill>
                <a:latin typeface="Roboto"/>
                <a:ea typeface="Roboto"/>
                <a:cs typeface="Roboto"/>
                <a:sym typeface="Roboto"/>
              </a:defRPr>
            </a:lvl4pPr>
            <a:lvl5pPr lvl="4" rtl="0">
              <a:lnSpc>
                <a:spcPct val="90000"/>
              </a:lnSpc>
              <a:spcBef>
                <a:spcPts val="1600"/>
              </a:spcBef>
              <a:spcAft>
                <a:spcPts val="0"/>
              </a:spcAft>
              <a:buNone/>
              <a:defRPr sz="1100">
                <a:solidFill>
                  <a:schemeClr val="dk2"/>
                </a:solidFill>
                <a:latin typeface="Roboto"/>
                <a:ea typeface="Roboto"/>
                <a:cs typeface="Roboto"/>
                <a:sym typeface="Roboto"/>
              </a:defRPr>
            </a:lvl5pPr>
            <a:lvl6pPr lvl="5" rtl="0">
              <a:lnSpc>
                <a:spcPct val="90000"/>
              </a:lnSpc>
              <a:spcBef>
                <a:spcPts val="1600"/>
              </a:spcBef>
              <a:spcAft>
                <a:spcPts val="0"/>
              </a:spcAft>
              <a:buNone/>
              <a:defRPr sz="1100">
                <a:solidFill>
                  <a:schemeClr val="dk2"/>
                </a:solidFill>
                <a:latin typeface="Roboto"/>
                <a:ea typeface="Roboto"/>
                <a:cs typeface="Roboto"/>
                <a:sym typeface="Roboto"/>
              </a:defRPr>
            </a:lvl6pPr>
            <a:lvl7pPr lvl="6" rtl="0">
              <a:lnSpc>
                <a:spcPct val="90000"/>
              </a:lnSpc>
              <a:spcBef>
                <a:spcPts val="1600"/>
              </a:spcBef>
              <a:spcAft>
                <a:spcPts val="0"/>
              </a:spcAft>
              <a:buNone/>
              <a:defRPr sz="1100">
                <a:solidFill>
                  <a:schemeClr val="dk2"/>
                </a:solidFill>
                <a:latin typeface="Roboto"/>
                <a:ea typeface="Roboto"/>
                <a:cs typeface="Roboto"/>
                <a:sym typeface="Roboto"/>
              </a:defRPr>
            </a:lvl7pPr>
            <a:lvl8pPr lvl="7" rtl="0">
              <a:lnSpc>
                <a:spcPct val="90000"/>
              </a:lnSpc>
              <a:spcBef>
                <a:spcPts val="1600"/>
              </a:spcBef>
              <a:spcAft>
                <a:spcPts val="0"/>
              </a:spcAft>
              <a:buNone/>
              <a:defRPr sz="1100">
                <a:solidFill>
                  <a:schemeClr val="dk2"/>
                </a:solidFill>
                <a:latin typeface="Roboto"/>
                <a:ea typeface="Roboto"/>
                <a:cs typeface="Roboto"/>
                <a:sym typeface="Roboto"/>
              </a:defRPr>
            </a:lvl8pPr>
            <a:lvl9pPr lvl="8" rtl="0">
              <a:lnSpc>
                <a:spcPct val="90000"/>
              </a:lnSpc>
              <a:spcBef>
                <a:spcPts val="1600"/>
              </a:spcBef>
              <a:spcAft>
                <a:spcPts val="1600"/>
              </a:spcAft>
              <a:buNone/>
              <a:defRPr sz="1100">
                <a:solidFill>
                  <a:schemeClr val="dk2"/>
                </a:solidFill>
                <a:latin typeface="Roboto"/>
                <a:ea typeface="Roboto"/>
                <a:cs typeface="Roboto"/>
                <a:sym typeface="Roboto"/>
              </a:defRPr>
            </a:lvl9pPr>
          </a:lstStyle>
          <a:p>
            <a:endParaRPr/>
          </a:p>
        </p:txBody>
      </p:sp>
      <p:cxnSp>
        <p:nvCxnSpPr>
          <p:cNvPr id="209" name="Google Shape;209;p30"/>
          <p:cNvCxnSpPr/>
          <p:nvPr/>
        </p:nvCxnSpPr>
        <p:spPr>
          <a:xfrm>
            <a:off x="4572000" y="1170450"/>
            <a:ext cx="0" cy="2816100"/>
          </a:xfrm>
          <a:prstGeom prst="straightConnector1">
            <a:avLst/>
          </a:prstGeom>
          <a:noFill/>
          <a:ln w="9525" cap="flat" cmpd="sng">
            <a:solidFill>
              <a:srgbClr val="999999"/>
            </a:solidFill>
            <a:prstDash val="solid"/>
            <a:round/>
            <a:headEnd type="none" w="med" len="med"/>
            <a:tailEnd type="none" w="med" len="med"/>
          </a:ln>
        </p:spPr>
      </p:cxnSp>
      <p:sp>
        <p:nvSpPr>
          <p:cNvPr id="210" name="Google Shape;210;p30"/>
          <p:cNvSpPr txBox="1">
            <a:spLocks noGrp="1"/>
          </p:cNvSpPr>
          <p:nvPr>
            <p:ph type="subTitle" idx="3"/>
          </p:nvPr>
        </p:nvSpPr>
        <p:spPr>
          <a:xfrm>
            <a:off x="4964450" y="1996325"/>
            <a:ext cx="35460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9000" b="1">
                <a:solidFill>
                  <a:schemeClr val="dk2"/>
                </a:solidFill>
                <a:latin typeface="Google Sans"/>
                <a:ea typeface="Google Sans"/>
                <a:cs typeface="Google Sans"/>
                <a:sym typeface="Google Sans"/>
              </a:defRPr>
            </a:lvl1pPr>
            <a:lvl2pPr lvl="1" rtl="0">
              <a:lnSpc>
                <a:spcPct val="90000"/>
              </a:lnSpc>
              <a:spcBef>
                <a:spcPts val="1600"/>
              </a:spcBef>
              <a:spcAft>
                <a:spcPts val="0"/>
              </a:spcAft>
              <a:buNone/>
              <a:defRPr sz="9000" b="1">
                <a:solidFill>
                  <a:schemeClr val="dk2"/>
                </a:solidFill>
                <a:latin typeface="Google Sans"/>
                <a:ea typeface="Google Sans"/>
                <a:cs typeface="Google Sans"/>
                <a:sym typeface="Google Sans"/>
              </a:defRPr>
            </a:lvl2pPr>
            <a:lvl3pPr lvl="2" rtl="0">
              <a:lnSpc>
                <a:spcPct val="90000"/>
              </a:lnSpc>
              <a:spcBef>
                <a:spcPts val="1600"/>
              </a:spcBef>
              <a:spcAft>
                <a:spcPts val="0"/>
              </a:spcAft>
              <a:buNone/>
              <a:defRPr sz="9000" b="1">
                <a:solidFill>
                  <a:schemeClr val="dk2"/>
                </a:solidFill>
                <a:latin typeface="Google Sans"/>
                <a:ea typeface="Google Sans"/>
                <a:cs typeface="Google Sans"/>
                <a:sym typeface="Google Sans"/>
              </a:defRPr>
            </a:lvl3pPr>
            <a:lvl4pPr lvl="3" rtl="0">
              <a:lnSpc>
                <a:spcPct val="90000"/>
              </a:lnSpc>
              <a:spcBef>
                <a:spcPts val="1600"/>
              </a:spcBef>
              <a:spcAft>
                <a:spcPts val="0"/>
              </a:spcAft>
              <a:buNone/>
              <a:defRPr sz="9000" b="1">
                <a:solidFill>
                  <a:schemeClr val="dk2"/>
                </a:solidFill>
                <a:latin typeface="Google Sans"/>
                <a:ea typeface="Google Sans"/>
                <a:cs typeface="Google Sans"/>
                <a:sym typeface="Google Sans"/>
              </a:defRPr>
            </a:lvl4pPr>
            <a:lvl5pPr lvl="4" rtl="0">
              <a:lnSpc>
                <a:spcPct val="90000"/>
              </a:lnSpc>
              <a:spcBef>
                <a:spcPts val="1600"/>
              </a:spcBef>
              <a:spcAft>
                <a:spcPts val="0"/>
              </a:spcAft>
              <a:buNone/>
              <a:defRPr sz="9000" b="1">
                <a:solidFill>
                  <a:schemeClr val="dk2"/>
                </a:solidFill>
                <a:latin typeface="Google Sans"/>
                <a:ea typeface="Google Sans"/>
                <a:cs typeface="Google Sans"/>
                <a:sym typeface="Google Sans"/>
              </a:defRPr>
            </a:lvl5pPr>
            <a:lvl6pPr lvl="5" rtl="0">
              <a:lnSpc>
                <a:spcPct val="90000"/>
              </a:lnSpc>
              <a:spcBef>
                <a:spcPts val="1600"/>
              </a:spcBef>
              <a:spcAft>
                <a:spcPts val="0"/>
              </a:spcAft>
              <a:buNone/>
              <a:defRPr sz="9000" b="1">
                <a:solidFill>
                  <a:schemeClr val="dk2"/>
                </a:solidFill>
                <a:latin typeface="Google Sans"/>
                <a:ea typeface="Google Sans"/>
                <a:cs typeface="Google Sans"/>
                <a:sym typeface="Google Sans"/>
              </a:defRPr>
            </a:lvl6pPr>
            <a:lvl7pPr lvl="6" rtl="0">
              <a:lnSpc>
                <a:spcPct val="90000"/>
              </a:lnSpc>
              <a:spcBef>
                <a:spcPts val="1600"/>
              </a:spcBef>
              <a:spcAft>
                <a:spcPts val="0"/>
              </a:spcAft>
              <a:buNone/>
              <a:defRPr sz="9000" b="1">
                <a:solidFill>
                  <a:schemeClr val="dk2"/>
                </a:solidFill>
                <a:latin typeface="Google Sans"/>
                <a:ea typeface="Google Sans"/>
                <a:cs typeface="Google Sans"/>
                <a:sym typeface="Google Sans"/>
              </a:defRPr>
            </a:lvl7pPr>
            <a:lvl8pPr lvl="7" rtl="0">
              <a:lnSpc>
                <a:spcPct val="90000"/>
              </a:lnSpc>
              <a:spcBef>
                <a:spcPts val="1600"/>
              </a:spcBef>
              <a:spcAft>
                <a:spcPts val="0"/>
              </a:spcAft>
              <a:buNone/>
              <a:defRPr sz="9000" b="1">
                <a:solidFill>
                  <a:schemeClr val="dk2"/>
                </a:solidFill>
                <a:latin typeface="Google Sans"/>
                <a:ea typeface="Google Sans"/>
                <a:cs typeface="Google Sans"/>
                <a:sym typeface="Google Sans"/>
              </a:defRPr>
            </a:lvl8pPr>
            <a:lvl9pPr lvl="8" rtl="0">
              <a:lnSpc>
                <a:spcPct val="90000"/>
              </a:lnSpc>
              <a:spcBef>
                <a:spcPts val="1600"/>
              </a:spcBef>
              <a:spcAft>
                <a:spcPts val="1600"/>
              </a:spcAft>
              <a:buNone/>
              <a:defRPr sz="9000" b="1">
                <a:solidFill>
                  <a:schemeClr val="dk2"/>
                </a:solidFill>
                <a:latin typeface="Google Sans"/>
                <a:ea typeface="Google Sans"/>
                <a:cs typeface="Google Sans"/>
                <a:sym typeface="Google Sans"/>
              </a:defRPr>
            </a:lvl9pPr>
          </a:lstStyle>
          <a:p>
            <a:endParaRPr/>
          </a:p>
        </p:txBody>
      </p:sp>
      <p:sp>
        <p:nvSpPr>
          <p:cNvPr id="211" name="Google Shape;211;p30"/>
          <p:cNvSpPr txBox="1">
            <a:spLocks noGrp="1"/>
          </p:cNvSpPr>
          <p:nvPr>
            <p:ph type="subTitle" idx="4"/>
          </p:nvPr>
        </p:nvSpPr>
        <p:spPr>
          <a:xfrm>
            <a:off x="4986926" y="2924920"/>
            <a:ext cx="33462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1100">
                <a:solidFill>
                  <a:schemeClr val="dk2"/>
                </a:solidFill>
                <a:latin typeface="Roboto"/>
                <a:ea typeface="Roboto"/>
                <a:cs typeface="Roboto"/>
                <a:sym typeface="Roboto"/>
              </a:defRPr>
            </a:lvl1pPr>
            <a:lvl2pPr lvl="1" rtl="0">
              <a:lnSpc>
                <a:spcPct val="90000"/>
              </a:lnSpc>
              <a:spcBef>
                <a:spcPts val="1600"/>
              </a:spcBef>
              <a:spcAft>
                <a:spcPts val="0"/>
              </a:spcAft>
              <a:buNone/>
              <a:defRPr sz="1100">
                <a:solidFill>
                  <a:schemeClr val="dk2"/>
                </a:solidFill>
                <a:latin typeface="Roboto"/>
                <a:ea typeface="Roboto"/>
                <a:cs typeface="Roboto"/>
                <a:sym typeface="Roboto"/>
              </a:defRPr>
            </a:lvl2pPr>
            <a:lvl3pPr lvl="2" rtl="0">
              <a:lnSpc>
                <a:spcPct val="90000"/>
              </a:lnSpc>
              <a:spcBef>
                <a:spcPts val="1600"/>
              </a:spcBef>
              <a:spcAft>
                <a:spcPts val="0"/>
              </a:spcAft>
              <a:buNone/>
              <a:defRPr sz="1100">
                <a:solidFill>
                  <a:schemeClr val="dk2"/>
                </a:solidFill>
                <a:latin typeface="Roboto"/>
                <a:ea typeface="Roboto"/>
                <a:cs typeface="Roboto"/>
                <a:sym typeface="Roboto"/>
              </a:defRPr>
            </a:lvl3pPr>
            <a:lvl4pPr lvl="3" rtl="0">
              <a:lnSpc>
                <a:spcPct val="90000"/>
              </a:lnSpc>
              <a:spcBef>
                <a:spcPts val="1600"/>
              </a:spcBef>
              <a:spcAft>
                <a:spcPts val="0"/>
              </a:spcAft>
              <a:buNone/>
              <a:defRPr sz="1100">
                <a:solidFill>
                  <a:schemeClr val="dk2"/>
                </a:solidFill>
                <a:latin typeface="Roboto"/>
                <a:ea typeface="Roboto"/>
                <a:cs typeface="Roboto"/>
                <a:sym typeface="Roboto"/>
              </a:defRPr>
            </a:lvl4pPr>
            <a:lvl5pPr lvl="4" rtl="0">
              <a:lnSpc>
                <a:spcPct val="90000"/>
              </a:lnSpc>
              <a:spcBef>
                <a:spcPts val="1600"/>
              </a:spcBef>
              <a:spcAft>
                <a:spcPts val="0"/>
              </a:spcAft>
              <a:buNone/>
              <a:defRPr sz="1100">
                <a:solidFill>
                  <a:schemeClr val="dk2"/>
                </a:solidFill>
                <a:latin typeface="Roboto"/>
                <a:ea typeface="Roboto"/>
                <a:cs typeface="Roboto"/>
                <a:sym typeface="Roboto"/>
              </a:defRPr>
            </a:lvl5pPr>
            <a:lvl6pPr lvl="5" rtl="0">
              <a:lnSpc>
                <a:spcPct val="90000"/>
              </a:lnSpc>
              <a:spcBef>
                <a:spcPts val="1600"/>
              </a:spcBef>
              <a:spcAft>
                <a:spcPts val="0"/>
              </a:spcAft>
              <a:buNone/>
              <a:defRPr sz="1100">
                <a:solidFill>
                  <a:schemeClr val="dk2"/>
                </a:solidFill>
                <a:latin typeface="Roboto"/>
                <a:ea typeface="Roboto"/>
                <a:cs typeface="Roboto"/>
                <a:sym typeface="Roboto"/>
              </a:defRPr>
            </a:lvl6pPr>
            <a:lvl7pPr lvl="6" rtl="0">
              <a:lnSpc>
                <a:spcPct val="90000"/>
              </a:lnSpc>
              <a:spcBef>
                <a:spcPts val="1600"/>
              </a:spcBef>
              <a:spcAft>
                <a:spcPts val="0"/>
              </a:spcAft>
              <a:buNone/>
              <a:defRPr sz="1100">
                <a:solidFill>
                  <a:schemeClr val="dk2"/>
                </a:solidFill>
                <a:latin typeface="Roboto"/>
                <a:ea typeface="Roboto"/>
                <a:cs typeface="Roboto"/>
                <a:sym typeface="Roboto"/>
              </a:defRPr>
            </a:lvl7pPr>
            <a:lvl8pPr lvl="7" rtl="0">
              <a:lnSpc>
                <a:spcPct val="90000"/>
              </a:lnSpc>
              <a:spcBef>
                <a:spcPts val="1600"/>
              </a:spcBef>
              <a:spcAft>
                <a:spcPts val="0"/>
              </a:spcAft>
              <a:buNone/>
              <a:defRPr sz="1100">
                <a:solidFill>
                  <a:schemeClr val="dk2"/>
                </a:solidFill>
                <a:latin typeface="Roboto"/>
                <a:ea typeface="Roboto"/>
                <a:cs typeface="Roboto"/>
                <a:sym typeface="Roboto"/>
              </a:defRPr>
            </a:lvl8pPr>
            <a:lvl9pPr lvl="8" rtl="0">
              <a:lnSpc>
                <a:spcPct val="90000"/>
              </a:lnSpc>
              <a:spcBef>
                <a:spcPts val="1600"/>
              </a:spcBef>
              <a:spcAft>
                <a:spcPts val="1600"/>
              </a:spcAft>
              <a:buNone/>
              <a:defRPr sz="1100">
                <a:solidFill>
                  <a:schemeClr val="dk2"/>
                </a:solidFill>
                <a:latin typeface="Roboto"/>
                <a:ea typeface="Roboto"/>
                <a:cs typeface="Roboto"/>
                <a:sym typeface="Roboto"/>
              </a:defRPr>
            </a:lvl9pPr>
          </a:lstStyle>
          <a:p>
            <a:endParaRPr/>
          </a:p>
        </p:txBody>
      </p:sp>
      <p:sp>
        <p:nvSpPr>
          <p:cNvPr id="212" name="Google Shape;212;p30"/>
          <p:cNvSpPr txBox="1">
            <a:spLocks noGrp="1"/>
          </p:cNvSpPr>
          <p:nvPr>
            <p:ph type="subTitle" idx="5"/>
          </p:nvPr>
        </p:nvSpPr>
        <p:spPr>
          <a:xfrm>
            <a:off x="1490477" y="4556698"/>
            <a:ext cx="7160700" cy="2073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600" i="1">
                <a:latin typeface="Roboto Medium"/>
                <a:ea typeface="Roboto Medium"/>
                <a:cs typeface="Roboto Medium"/>
                <a:sym typeface="Roboto Medium"/>
              </a:defRPr>
            </a:lvl1pPr>
            <a:lvl2pPr lvl="1" rtl="0">
              <a:spcBef>
                <a:spcPts val="1600"/>
              </a:spcBef>
              <a:spcAft>
                <a:spcPts val="0"/>
              </a:spcAft>
              <a:buNone/>
              <a:defRPr sz="600" i="1">
                <a:latin typeface="Roboto"/>
                <a:ea typeface="Roboto"/>
                <a:cs typeface="Roboto"/>
                <a:sym typeface="Roboto"/>
              </a:defRPr>
            </a:lvl2pPr>
            <a:lvl3pPr lvl="2" rtl="0">
              <a:spcBef>
                <a:spcPts val="1600"/>
              </a:spcBef>
              <a:spcAft>
                <a:spcPts val="0"/>
              </a:spcAft>
              <a:buNone/>
              <a:defRPr sz="600" i="1">
                <a:latin typeface="Roboto"/>
                <a:ea typeface="Roboto"/>
                <a:cs typeface="Roboto"/>
                <a:sym typeface="Roboto"/>
              </a:defRPr>
            </a:lvl3pPr>
            <a:lvl4pPr lvl="3" rtl="0">
              <a:spcBef>
                <a:spcPts val="1600"/>
              </a:spcBef>
              <a:spcAft>
                <a:spcPts val="0"/>
              </a:spcAft>
              <a:buNone/>
              <a:defRPr sz="600" i="1">
                <a:latin typeface="Roboto"/>
                <a:ea typeface="Roboto"/>
                <a:cs typeface="Roboto"/>
                <a:sym typeface="Roboto"/>
              </a:defRPr>
            </a:lvl4pPr>
            <a:lvl5pPr lvl="4" rtl="0">
              <a:spcBef>
                <a:spcPts val="1600"/>
              </a:spcBef>
              <a:spcAft>
                <a:spcPts val="0"/>
              </a:spcAft>
              <a:buNone/>
              <a:defRPr sz="600" i="1">
                <a:latin typeface="Roboto"/>
                <a:ea typeface="Roboto"/>
                <a:cs typeface="Roboto"/>
                <a:sym typeface="Roboto"/>
              </a:defRPr>
            </a:lvl5pPr>
            <a:lvl6pPr lvl="5" rtl="0">
              <a:spcBef>
                <a:spcPts val="1600"/>
              </a:spcBef>
              <a:spcAft>
                <a:spcPts val="0"/>
              </a:spcAft>
              <a:buNone/>
              <a:defRPr sz="600" i="1">
                <a:latin typeface="Roboto"/>
                <a:ea typeface="Roboto"/>
                <a:cs typeface="Roboto"/>
                <a:sym typeface="Roboto"/>
              </a:defRPr>
            </a:lvl6pPr>
            <a:lvl7pPr lvl="6" rtl="0">
              <a:spcBef>
                <a:spcPts val="1600"/>
              </a:spcBef>
              <a:spcAft>
                <a:spcPts val="0"/>
              </a:spcAft>
              <a:buNone/>
              <a:defRPr sz="600" i="1">
                <a:latin typeface="Roboto"/>
                <a:ea typeface="Roboto"/>
                <a:cs typeface="Roboto"/>
                <a:sym typeface="Roboto"/>
              </a:defRPr>
            </a:lvl7pPr>
            <a:lvl8pPr lvl="7" rtl="0">
              <a:spcBef>
                <a:spcPts val="1600"/>
              </a:spcBef>
              <a:spcAft>
                <a:spcPts val="0"/>
              </a:spcAft>
              <a:buNone/>
              <a:defRPr sz="600" i="1">
                <a:latin typeface="Roboto"/>
                <a:ea typeface="Roboto"/>
                <a:cs typeface="Roboto"/>
                <a:sym typeface="Roboto"/>
              </a:defRPr>
            </a:lvl8pPr>
            <a:lvl9pPr lvl="8" rtl="0">
              <a:spcBef>
                <a:spcPts val="1600"/>
              </a:spcBef>
              <a:spcAft>
                <a:spcPts val="1600"/>
              </a:spcAft>
              <a:buNone/>
              <a:defRPr sz="600" i="1">
                <a:latin typeface="Roboto"/>
                <a:ea typeface="Roboto"/>
                <a:cs typeface="Roboto"/>
                <a:sym typeface="Roboto"/>
              </a:defRPr>
            </a:lvl9pPr>
          </a:lstStyle>
          <a:p>
            <a:endParaRPr/>
          </a:p>
        </p:txBody>
      </p:sp>
      <p:pic>
        <p:nvPicPr>
          <p:cNvPr id="213" name="Google Shape;213;p30"/>
          <p:cNvPicPr preferRelativeResize="0"/>
          <p:nvPr/>
        </p:nvPicPr>
        <p:blipFill rotWithShape="1">
          <a:blip r:embed="rId2">
            <a:alphaModFix/>
          </a:blip>
          <a:srcRect l="310" r="-309"/>
          <a:stretch/>
        </p:blipFill>
        <p:spPr>
          <a:xfrm>
            <a:off x="597750" y="4666195"/>
            <a:ext cx="458724" cy="90230"/>
          </a:xfrm>
          <a:prstGeom prst="rect">
            <a:avLst/>
          </a:prstGeom>
          <a:noFill/>
          <a:ln>
            <a:noFill/>
          </a:ln>
        </p:spPr>
      </p:pic>
    </p:spTree>
  </p:cSld>
  <p:clrMapOvr>
    <a:masterClrMapping/>
  </p:clrMapOvr>
  <p:extLst>
    <p:ext uri="{DCECCB84-F9BA-43D5-87BE-67443E8EF086}">
      <p15:sldGuideLst xmlns:p15="http://schemas.microsoft.com/office/powerpoint/2012/main">
        <p15:guide id="1" pos="375">
          <p15:clr>
            <a:srgbClr val="FA7B17"/>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Agenda slide" type="secHead">
  <p:cSld name="SECTION_HEADER">
    <p:bg>
      <p:bgPr>
        <a:solidFill>
          <a:schemeClr val="accent2"/>
        </a:solidFill>
        <a:effectLst/>
      </p:bgPr>
    </p:bg>
    <p:spTree>
      <p:nvGrpSpPr>
        <p:cNvPr id="1" name="Shape 20"/>
        <p:cNvGrpSpPr/>
        <p:nvPr/>
      </p:nvGrpSpPr>
      <p:grpSpPr>
        <a:xfrm>
          <a:off x="0" y="0"/>
          <a:ext cx="0" cy="0"/>
          <a:chOff x="0" y="0"/>
          <a:chExt cx="0" cy="0"/>
        </a:xfrm>
      </p:grpSpPr>
      <p:sp>
        <p:nvSpPr>
          <p:cNvPr id="21" name="Google Shape;21;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22" name="Google Shape;22;p4"/>
          <p:cNvSpPr txBox="1">
            <a:spLocks noGrp="1"/>
          </p:cNvSpPr>
          <p:nvPr>
            <p:ph type="title"/>
          </p:nvPr>
        </p:nvSpPr>
        <p:spPr>
          <a:xfrm>
            <a:off x="493776" y="393192"/>
            <a:ext cx="8329200" cy="210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solidFill>
                  <a:schemeClr val="dk2"/>
                </a:solidFill>
                <a:latin typeface="Google Sans"/>
                <a:ea typeface="Google Sans"/>
                <a:cs typeface="Google Sans"/>
                <a:sym typeface="Google Sans"/>
              </a:defRPr>
            </a:lvl1pPr>
            <a:lvl2pPr lvl="1" rtl="0">
              <a:spcBef>
                <a:spcPts val="0"/>
              </a:spcBef>
              <a:spcAft>
                <a:spcPts val="0"/>
              </a:spcAft>
              <a:buNone/>
              <a:defRPr sz="800" b="1">
                <a:solidFill>
                  <a:schemeClr val="dk2"/>
                </a:solidFill>
                <a:latin typeface="Google Sans"/>
                <a:ea typeface="Google Sans"/>
                <a:cs typeface="Google Sans"/>
                <a:sym typeface="Google Sans"/>
              </a:defRPr>
            </a:lvl2pPr>
            <a:lvl3pPr lvl="2" rtl="0">
              <a:spcBef>
                <a:spcPts val="0"/>
              </a:spcBef>
              <a:spcAft>
                <a:spcPts val="0"/>
              </a:spcAft>
              <a:buNone/>
              <a:defRPr sz="800" b="1">
                <a:solidFill>
                  <a:schemeClr val="dk2"/>
                </a:solidFill>
                <a:latin typeface="Google Sans"/>
                <a:ea typeface="Google Sans"/>
                <a:cs typeface="Google Sans"/>
                <a:sym typeface="Google Sans"/>
              </a:defRPr>
            </a:lvl3pPr>
            <a:lvl4pPr lvl="3" rtl="0">
              <a:spcBef>
                <a:spcPts val="0"/>
              </a:spcBef>
              <a:spcAft>
                <a:spcPts val="0"/>
              </a:spcAft>
              <a:buNone/>
              <a:defRPr sz="800" b="1">
                <a:solidFill>
                  <a:schemeClr val="dk2"/>
                </a:solidFill>
                <a:latin typeface="Google Sans"/>
                <a:ea typeface="Google Sans"/>
                <a:cs typeface="Google Sans"/>
                <a:sym typeface="Google Sans"/>
              </a:defRPr>
            </a:lvl4pPr>
            <a:lvl5pPr lvl="4" rtl="0">
              <a:spcBef>
                <a:spcPts val="0"/>
              </a:spcBef>
              <a:spcAft>
                <a:spcPts val="0"/>
              </a:spcAft>
              <a:buNone/>
              <a:defRPr sz="800" b="1">
                <a:solidFill>
                  <a:schemeClr val="dk2"/>
                </a:solidFill>
                <a:latin typeface="Google Sans"/>
                <a:ea typeface="Google Sans"/>
                <a:cs typeface="Google Sans"/>
                <a:sym typeface="Google Sans"/>
              </a:defRPr>
            </a:lvl5pPr>
            <a:lvl6pPr lvl="5" rtl="0">
              <a:spcBef>
                <a:spcPts val="0"/>
              </a:spcBef>
              <a:spcAft>
                <a:spcPts val="0"/>
              </a:spcAft>
              <a:buNone/>
              <a:defRPr sz="800" b="1">
                <a:solidFill>
                  <a:schemeClr val="dk2"/>
                </a:solidFill>
                <a:latin typeface="Google Sans"/>
                <a:ea typeface="Google Sans"/>
                <a:cs typeface="Google Sans"/>
                <a:sym typeface="Google Sans"/>
              </a:defRPr>
            </a:lvl6pPr>
            <a:lvl7pPr lvl="6" rtl="0">
              <a:spcBef>
                <a:spcPts val="0"/>
              </a:spcBef>
              <a:spcAft>
                <a:spcPts val="0"/>
              </a:spcAft>
              <a:buNone/>
              <a:defRPr sz="800" b="1">
                <a:solidFill>
                  <a:schemeClr val="dk2"/>
                </a:solidFill>
                <a:latin typeface="Google Sans"/>
                <a:ea typeface="Google Sans"/>
                <a:cs typeface="Google Sans"/>
                <a:sym typeface="Google Sans"/>
              </a:defRPr>
            </a:lvl7pPr>
            <a:lvl8pPr lvl="7" rtl="0">
              <a:spcBef>
                <a:spcPts val="0"/>
              </a:spcBef>
              <a:spcAft>
                <a:spcPts val="0"/>
              </a:spcAft>
              <a:buNone/>
              <a:defRPr sz="800" b="1">
                <a:solidFill>
                  <a:schemeClr val="dk2"/>
                </a:solidFill>
                <a:latin typeface="Google Sans"/>
                <a:ea typeface="Google Sans"/>
                <a:cs typeface="Google Sans"/>
                <a:sym typeface="Google Sans"/>
              </a:defRPr>
            </a:lvl8pPr>
            <a:lvl9pPr lvl="8" rtl="0">
              <a:spcBef>
                <a:spcPts val="0"/>
              </a:spcBef>
              <a:spcAft>
                <a:spcPts val="0"/>
              </a:spcAft>
              <a:buNone/>
              <a:defRPr sz="800" b="1">
                <a:solidFill>
                  <a:schemeClr val="dk2"/>
                </a:solidFill>
                <a:latin typeface="Google Sans"/>
                <a:ea typeface="Google Sans"/>
                <a:cs typeface="Google Sans"/>
                <a:sym typeface="Google Sans"/>
              </a:defRPr>
            </a:lvl9pPr>
          </a:lstStyle>
          <a:p>
            <a:endParaRPr/>
          </a:p>
        </p:txBody>
      </p:sp>
      <p:sp>
        <p:nvSpPr>
          <p:cNvPr id="23" name="Google Shape;23;p4"/>
          <p:cNvSpPr txBox="1">
            <a:spLocks noGrp="1"/>
          </p:cNvSpPr>
          <p:nvPr>
            <p:ph type="subTitle" idx="1"/>
          </p:nvPr>
        </p:nvSpPr>
        <p:spPr>
          <a:xfrm>
            <a:off x="493775" y="1101900"/>
            <a:ext cx="6399600" cy="2939700"/>
          </a:xfrm>
          <a:prstGeom prst="rect">
            <a:avLst/>
          </a:prstGeom>
        </p:spPr>
        <p:txBody>
          <a:bodyPr spcFirstLastPara="1" wrap="square" lIns="91425" tIns="91425" rIns="91425" bIns="91425" anchor="ctr" anchorCtr="0">
            <a:noAutofit/>
          </a:bodyPr>
          <a:lstStyle>
            <a:lvl1pPr marL="0" marR="0" lvl="0" indent="0" algn="l" rtl="0">
              <a:lnSpc>
                <a:spcPct val="90000"/>
              </a:lnSpc>
              <a:spcBef>
                <a:spcPts val="0"/>
              </a:spcBef>
              <a:spcAft>
                <a:spcPts val="0"/>
              </a:spcAft>
              <a:buNone/>
              <a:defRPr sz="3600" b="1">
                <a:solidFill>
                  <a:schemeClr val="dk2"/>
                </a:solidFill>
                <a:latin typeface="Google Sans"/>
                <a:ea typeface="Google Sans"/>
                <a:cs typeface="Google Sans"/>
                <a:sym typeface="Google Sans"/>
              </a:defRPr>
            </a:lvl1pPr>
            <a:lvl2pPr lvl="1" rtl="0">
              <a:spcBef>
                <a:spcPts val="0"/>
              </a:spcBef>
              <a:spcAft>
                <a:spcPts val="0"/>
              </a:spcAft>
              <a:buNone/>
              <a:defRPr>
                <a:solidFill>
                  <a:schemeClr val="dk2"/>
                </a:solidFill>
              </a:defRPr>
            </a:lvl2pPr>
            <a:lvl3pPr lvl="2" rtl="0">
              <a:spcBef>
                <a:spcPts val="1600"/>
              </a:spcBef>
              <a:spcAft>
                <a:spcPts val="0"/>
              </a:spcAft>
              <a:buNone/>
              <a:defRPr>
                <a:solidFill>
                  <a:schemeClr val="dk2"/>
                </a:solidFill>
              </a:defRPr>
            </a:lvl3pPr>
            <a:lvl4pPr lvl="3" rtl="0">
              <a:spcBef>
                <a:spcPts val="1600"/>
              </a:spcBef>
              <a:spcAft>
                <a:spcPts val="0"/>
              </a:spcAft>
              <a:buNone/>
              <a:defRPr>
                <a:solidFill>
                  <a:schemeClr val="dk2"/>
                </a:solidFill>
              </a:defRPr>
            </a:lvl4pPr>
            <a:lvl5pPr lvl="4" rtl="0">
              <a:spcBef>
                <a:spcPts val="1600"/>
              </a:spcBef>
              <a:spcAft>
                <a:spcPts val="0"/>
              </a:spcAft>
              <a:buNone/>
              <a:defRPr>
                <a:solidFill>
                  <a:schemeClr val="dk2"/>
                </a:solidFill>
              </a:defRPr>
            </a:lvl5pPr>
            <a:lvl6pPr lvl="5" rtl="0">
              <a:spcBef>
                <a:spcPts val="1600"/>
              </a:spcBef>
              <a:spcAft>
                <a:spcPts val="0"/>
              </a:spcAft>
              <a:buNone/>
              <a:defRPr>
                <a:solidFill>
                  <a:schemeClr val="dk2"/>
                </a:solidFill>
              </a:defRPr>
            </a:lvl6pPr>
            <a:lvl7pPr lvl="6" rtl="0">
              <a:spcBef>
                <a:spcPts val="1600"/>
              </a:spcBef>
              <a:spcAft>
                <a:spcPts val="0"/>
              </a:spcAft>
              <a:buNone/>
              <a:defRPr>
                <a:solidFill>
                  <a:schemeClr val="dk2"/>
                </a:solidFill>
              </a:defRPr>
            </a:lvl7pPr>
            <a:lvl8pPr lvl="7" rtl="0">
              <a:spcBef>
                <a:spcPts val="1600"/>
              </a:spcBef>
              <a:spcAft>
                <a:spcPts val="0"/>
              </a:spcAft>
              <a:buNone/>
              <a:defRPr>
                <a:solidFill>
                  <a:schemeClr val="dk2"/>
                </a:solidFill>
              </a:defRPr>
            </a:lvl8pPr>
            <a:lvl9pPr lvl="8" rtl="0">
              <a:spcBef>
                <a:spcPts val="1600"/>
              </a:spcBef>
              <a:spcAft>
                <a:spcPts val="1600"/>
              </a:spcAft>
              <a:buNone/>
              <a:defRPr>
                <a:solidFill>
                  <a:schemeClr val="dk2"/>
                </a:solidFill>
              </a:defRPr>
            </a:lvl9pPr>
          </a:lstStyle>
          <a:p>
            <a:endParaRPr/>
          </a:p>
        </p:txBody>
      </p:sp>
      <p:pic>
        <p:nvPicPr>
          <p:cNvPr id="24" name="Google Shape;24;p4"/>
          <p:cNvPicPr preferRelativeResize="0"/>
          <p:nvPr/>
        </p:nvPicPr>
        <p:blipFill rotWithShape="1">
          <a:blip r:embed="rId2">
            <a:alphaModFix/>
          </a:blip>
          <a:srcRect l="310" r="-309"/>
          <a:stretch/>
        </p:blipFill>
        <p:spPr>
          <a:xfrm>
            <a:off x="597750" y="4666195"/>
            <a:ext cx="458724" cy="90230"/>
          </a:xfrm>
          <a:prstGeom prst="rect">
            <a:avLst/>
          </a:prstGeom>
          <a:noFill/>
          <a:ln>
            <a:noFill/>
          </a:ln>
        </p:spPr>
      </p:pic>
    </p:spTree>
  </p:cSld>
  <p:clrMapOvr>
    <a:masterClrMapping/>
  </p:clrMapOvr>
  <p:extLst>
    <p:ext uri="{DCECCB84-F9BA-43D5-87BE-67443E8EF086}">
      <p15:sldGuideLst xmlns:p15="http://schemas.microsoft.com/office/powerpoint/2012/main">
        <p15:guide id="1" pos="375">
          <p15:clr>
            <a:srgbClr val="FA7B17"/>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2 Data Point slide">
  <p:cSld name="TITLE_ONLY_1_1_1">
    <p:bg>
      <p:bgPr>
        <a:solidFill>
          <a:schemeClr val="accent2"/>
        </a:solidFill>
        <a:effectLst/>
      </p:bgPr>
    </p:bg>
    <p:spTree>
      <p:nvGrpSpPr>
        <p:cNvPr id="1" name="Shape 214"/>
        <p:cNvGrpSpPr/>
        <p:nvPr/>
      </p:nvGrpSpPr>
      <p:grpSpPr>
        <a:xfrm>
          <a:off x="0" y="0"/>
          <a:ext cx="0" cy="0"/>
          <a:chOff x="0" y="0"/>
          <a:chExt cx="0" cy="0"/>
        </a:xfrm>
      </p:grpSpPr>
      <p:sp>
        <p:nvSpPr>
          <p:cNvPr id="215" name="Google Shape;215;p31"/>
          <p:cNvSpPr txBox="1">
            <a:spLocks noGrp="1"/>
          </p:cNvSpPr>
          <p:nvPr>
            <p:ph type="title"/>
          </p:nvPr>
        </p:nvSpPr>
        <p:spPr>
          <a:xfrm>
            <a:off x="496650" y="389305"/>
            <a:ext cx="3922200" cy="207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solidFill>
                  <a:schemeClr val="dk2"/>
                </a:solidFill>
                <a:latin typeface="Google Sans"/>
                <a:ea typeface="Google Sans"/>
                <a:cs typeface="Google Sans"/>
                <a:sym typeface="Google Sans"/>
              </a:defRPr>
            </a:lvl1pPr>
            <a:lvl2pPr lvl="1" rtl="0">
              <a:spcBef>
                <a:spcPts val="0"/>
              </a:spcBef>
              <a:spcAft>
                <a:spcPts val="0"/>
              </a:spcAft>
              <a:buNone/>
              <a:defRPr sz="800">
                <a:solidFill>
                  <a:schemeClr val="dk2"/>
                </a:solidFill>
                <a:latin typeface="Google Sans"/>
                <a:ea typeface="Google Sans"/>
                <a:cs typeface="Google Sans"/>
                <a:sym typeface="Google Sans"/>
              </a:defRPr>
            </a:lvl2pPr>
            <a:lvl3pPr lvl="2" rtl="0">
              <a:spcBef>
                <a:spcPts val="0"/>
              </a:spcBef>
              <a:spcAft>
                <a:spcPts val="0"/>
              </a:spcAft>
              <a:buNone/>
              <a:defRPr sz="800">
                <a:solidFill>
                  <a:schemeClr val="dk2"/>
                </a:solidFill>
                <a:latin typeface="Google Sans"/>
                <a:ea typeface="Google Sans"/>
                <a:cs typeface="Google Sans"/>
                <a:sym typeface="Google Sans"/>
              </a:defRPr>
            </a:lvl3pPr>
            <a:lvl4pPr lvl="3" rtl="0">
              <a:spcBef>
                <a:spcPts val="0"/>
              </a:spcBef>
              <a:spcAft>
                <a:spcPts val="0"/>
              </a:spcAft>
              <a:buNone/>
              <a:defRPr sz="800">
                <a:solidFill>
                  <a:schemeClr val="dk2"/>
                </a:solidFill>
                <a:latin typeface="Google Sans"/>
                <a:ea typeface="Google Sans"/>
                <a:cs typeface="Google Sans"/>
                <a:sym typeface="Google Sans"/>
              </a:defRPr>
            </a:lvl4pPr>
            <a:lvl5pPr lvl="4" rtl="0">
              <a:spcBef>
                <a:spcPts val="0"/>
              </a:spcBef>
              <a:spcAft>
                <a:spcPts val="0"/>
              </a:spcAft>
              <a:buNone/>
              <a:defRPr sz="800">
                <a:solidFill>
                  <a:schemeClr val="dk2"/>
                </a:solidFill>
                <a:latin typeface="Google Sans"/>
                <a:ea typeface="Google Sans"/>
                <a:cs typeface="Google Sans"/>
                <a:sym typeface="Google Sans"/>
              </a:defRPr>
            </a:lvl5pPr>
            <a:lvl6pPr lvl="5" rtl="0">
              <a:spcBef>
                <a:spcPts val="0"/>
              </a:spcBef>
              <a:spcAft>
                <a:spcPts val="0"/>
              </a:spcAft>
              <a:buNone/>
              <a:defRPr sz="800">
                <a:solidFill>
                  <a:schemeClr val="dk2"/>
                </a:solidFill>
                <a:latin typeface="Google Sans"/>
                <a:ea typeface="Google Sans"/>
                <a:cs typeface="Google Sans"/>
                <a:sym typeface="Google Sans"/>
              </a:defRPr>
            </a:lvl6pPr>
            <a:lvl7pPr lvl="6" rtl="0">
              <a:spcBef>
                <a:spcPts val="0"/>
              </a:spcBef>
              <a:spcAft>
                <a:spcPts val="0"/>
              </a:spcAft>
              <a:buNone/>
              <a:defRPr sz="800">
                <a:solidFill>
                  <a:schemeClr val="dk2"/>
                </a:solidFill>
                <a:latin typeface="Google Sans"/>
                <a:ea typeface="Google Sans"/>
                <a:cs typeface="Google Sans"/>
                <a:sym typeface="Google Sans"/>
              </a:defRPr>
            </a:lvl7pPr>
            <a:lvl8pPr lvl="7" rtl="0">
              <a:spcBef>
                <a:spcPts val="0"/>
              </a:spcBef>
              <a:spcAft>
                <a:spcPts val="0"/>
              </a:spcAft>
              <a:buNone/>
              <a:defRPr sz="800">
                <a:solidFill>
                  <a:schemeClr val="dk2"/>
                </a:solidFill>
                <a:latin typeface="Google Sans"/>
                <a:ea typeface="Google Sans"/>
                <a:cs typeface="Google Sans"/>
                <a:sym typeface="Google Sans"/>
              </a:defRPr>
            </a:lvl8pPr>
            <a:lvl9pPr lvl="8" rtl="0">
              <a:spcBef>
                <a:spcPts val="0"/>
              </a:spcBef>
              <a:spcAft>
                <a:spcPts val="0"/>
              </a:spcAft>
              <a:buNone/>
              <a:defRPr sz="800">
                <a:solidFill>
                  <a:schemeClr val="dk2"/>
                </a:solidFill>
                <a:latin typeface="Google Sans"/>
                <a:ea typeface="Google Sans"/>
                <a:cs typeface="Google Sans"/>
                <a:sym typeface="Google Sans"/>
              </a:defRPr>
            </a:lvl9pPr>
          </a:lstStyle>
          <a:p>
            <a:endParaRPr/>
          </a:p>
        </p:txBody>
      </p:sp>
      <p:sp>
        <p:nvSpPr>
          <p:cNvPr id="216" name="Google Shape;216;p31"/>
          <p:cNvSpPr txBox="1">
            <a:spLocks noGrp="1"/>
          </p:cNvSpPr>
          <p:nvPr>
            <p:ph type="subTitle" idx="1"/>
          </p:nvPr>
        </p:nvSpPr>
        <p:spPr>
          <a:xfrm>
            <a:off x="481150" y="1996325"/>
            <a:ext cx="35460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9000" b="1">
                <a:solidFill>
                  <a:schemeClr val="dk2"/>
                </a:solidFill>
                <a:latin typeface="Google Sans"/>
                <a:ea typeface="Google Sans"/>
                <a:cs typeface="Google Sans"/>
                <a:sym typeface="Google Sans"/>
              </a:defRPr>
            </a:lvl1pPr>
            <a:lvl2pPr lvl="1" rtl="0">
              <a:lnSpc>
                <a:spcPct val="90000"/>
              </a:lnSpc>
              <a:spcBef>
                <a:spcPts val="1600"/>
              </a:spcBef>
              <a:spcAft>
                <a:spcPts val="0"/>
              </a:spcAft>
              <a:buNone/>
              <a:defRPr sz="9000" b="1">
                <a:solidFill>
                  <a:schemeClr val="dk2"/>
                </a:solidFill>
                <a:latin typeface="Google Sans"/>
                <a:ea typeface="Google Sans"/>
                <a:cs typeface="Google Sans"/>
                <a:sym typeface="Google Sans"/>
              </a:defRPr>
            </a:lvl2pPr>
            <a:lvl3pPr lvl="2" rtl="0">
              <a:lnSpc>
                <a:spcPct val="90000"/>
              </a:lnSpc>
              <a:spcBef>
                <a:spcPts val="1600"/>
              </a:spcBef>
              <a:spcAft>
                <a:spcPts val="0"/>
              </a:spcAft>
              <a:buNone/>
              <a:defRPr sz="9000" b="1">
                <a:solidFill>
                  <a:schemeClr val="dk2"/>
                </a:solidFill>
                <a:latin typeface="Google Sans"/>
                <a:ea typeface="Google Sans"/>
                <a:cs typeface="Google Sans"/>
                <a:sym typeface="Google Sans"/>
              </a:defRPr>
            </a:lvl3pPr>
            <a:lvl4pPr lvl="3" rtl="0">
              <a:lnSpc>
                <a:spcPct val="90000"/>
              </a:lnSpc>
              <a:spcBef>
                <a:spcPts val="1600"/>
              </a:spcBef>
              <a:spcAft>
                <a:spcPts val="0"/>
              </a:spcAft>
              <a:buNone/>
              <a:defRPr sz="9000" b="1">
                <a:solidFill>
                  <a:schemeClr val="dk2"/>
                </a:solidFill>
                <a:latin typeface="Google Sans"/>
                <a:ea typeface="Google Sans"/>
                <a:cs typeface="Google Sans"/>
                <a:sym typeface="Google Sans"/>
              </a:defRPr>
            </a:lvl4pPr>
            <a:lvl5pPr lvl="4" rtl="0">
              <a:lnSpc>
                <a:spcPct val="90000"/>
              </a:lnSpc>
              <a:spcBef>
                <a:spcPts val="1600"/>
              </a:spcBef>
              <a:spcAft>
                <a:spcPts val="0"/>
              </a:spcAft>
              <a:buNone/>
              <a:defRPr sz="9000" b="1">
                <a:solidFill>
                  <a:schemeClr val="dk2"/>
                </a:solidFill>
                <a:latin typeface="Google Sans"/>
                <a:ea typeface="Google Sans"/>
                <a:cs typeface="Google Sans"/>
                <a:sym typeface="Google Sans"/>
              </a:defRPr>
            </a:lvl5pPr>
            <a:lvl6pPr lvl="5" rtl="0">
              <a:lnSpc>
                <a:spcPct val="90000"/>
              </a:lnSpc>
              <a:spcBef>
                <a:spcPts val="1600"/>
              </a:spcBef>
              <a:spcAft>
                <a:spcPts val="0"/>
              </a:spcAft>
              <a:buNone/>
              <a:defRPr sz="9000" b="1">
                <a:solidFill>
                  <a:schemeClr val="dk2"/>
                </a:solidFill>
                <a:latin typeface="Google Sans"/>
                <a:ea typeface="Google Sans"/>
                <a:cs typeface="Google Sans"/>
                <a:sym typeface="Google Sans"/>
              </a:defRPr>
            </a:lvl6pPr>
            <a:lvl7pPr lvl="6" rtl="0">
              <a:lnSpc>
                <a:spcPct val="90000"/>
              </a:lnSpc>
              <a:spcBef>
                <a:spcPts val="1600"/>
              </a:spcBef>
              <a:spcAft>
                <a:spcPts val="0"/>
              </a:spcAft>
              <a:buNone/>
              <a:defRPr sz="9000" b="1">
                <a:solidFill>
                  <a:schemeClr val="dk2"/>
                </a:solidFill>
                <a:latin typeface="Google Sans"/>
                <a:ea typeface="Google Sans"/>
                <a:cs typeface="Google Sans"/>
                <a:sym typeface="Google Sans"/>
              </a:defRPr>
            </a:lvl7pPr>
            <a:lvl8pPr lvl="7" rtl="0">
              <a:lnSpc>
                <a:spcPct val="90000"/>
              </a:lnSpc>
              <a:spcBef>
                <a:spcPts val="1600"/>
              </a:spcBef>
              <a:spcAft>
                <a:spcPts val="0"/>
              </a:spcAft>
              <a:buNone/>
              <a:defRPr sz="9000" b="1">
                <a:solidFill>
                  <a:schemeClr val="dk2"/>
                </a:solidFill>
                <a:latin typeface="Google Sans"/>
                <a:ea typeface="Google Sans"/>
                <a:cs typeface="Google Sans"/>
                <a:sym typeface="Google Sans"/>
              </a:defRPr>
            </a:lvl8pPr>
            <a:lvl9pPr lvl="8" rtl="0">
              <a:lnSpc>
                <a:spcPct val="90000"/>
              </a:lnSpc>
              <a:spcBef>
                <a:spcPts val="1600"/>
              </a:spcBef>
              <a:spcAft>
                <a:spcPts val="1600"/>
              </a:spcAft>
              <a:buNone/>
              <a:defRPr sz="9000" b="1">
                <a:solidFill>
                  <a:schemeClr val="dk2"/>
                </a:solidFill>
                <a:latin typeface="Google Sans"/>
                <a:ea typeface="Google Sans"/>
                <a:cs typeface="Google Sans"/>
                <a:sym typeface="Google Sans"/>
              </a:defRPr>
            </a:lvl9pPr>
          </a:lstStyle>
          <a:p>
            <a:endParaRPr/>
          </a:p>
        </p:txBody>
      </p:sp>
      <p:sp>
        <p:nvSpPr>
          <p:cNvPr id="217" name="Google Shape;217;p31"/>
          <p:cNvSpPr txBox="1">
            <a:spLocks noGrp="1"/>
          </p:cNvSpPr>
          <p:nvPr>
            <p:ph type="subTitle" idx="2"/>
          </p:nvPr>
        </p:nvSpPr>
        <p:spPr>
          <a:xfrm>
            <a:off x="503626" y="2924920"/>
            <a:ext cx="33462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1100">
                <a:solidFill>
                  <a:schemeClr val="dk2"/>
                </a:solidFill>
                <a:latin typeface="Roboto"/>
                <a:ea typeface="Roboto"/>
                <a:cs typeface="Roboto"/>
                <a:sym typeface="Roboto"/>
              </a:defRPr>
            </a:lvl1pPr>
            <a:lvl2pPr lvl="1" rtl="0">
              <a:lnSpc>
                <a:spcPct val="90000"/>
              </a:lnSpc>
              <a:spcBef>
                <a:spcPts val="1600"/>
              </a:spcBef>
              <a:spcAft>
                <a:spcPts val="0"/>
              </a:spcAft>
              <a:buNone/>
              <a:defRPr sz="1100">
                <a:solidFill>
                  <a:schemeClr val="dk2"/>
                </a:solidFill>
                <a:latin typeface="Roboto"/>
                <a:ea typeface="Roboto"/>
                <a:cs typeface="Roboto"/>
                <a:sym typeface="Roboto"/>
              </a:defRPr>
            </a:lvl2pPr>
            <a:lvl3pPr lvl="2" rtl="0">
              <a:lnSpc>
                <a:spcPct val="90000"/>
              </a:lnSpc>
              <a:spcBef>
                <a:spcPts val="1600"/>
              </a:spcBef>
              <a:spcAft>
                <a:spcPts val="0"/>
              </a:spcAft>
              <a:buNone/>
              <a:defRPr sz="1100">
                <a:solidFill>
                  <a:schemeClr val="dk2"/>
                </a:solidFill>
                <a:latin typeface="Roboto"/>
                <a:ea typeface="Roboto"/>
                <a:cs typeface="Roboto"/>
                <a:sym typeface="Roboto"/>
              </a:defRPr>
            </a:lvl3pPr>
            <a:lvl4pPr lvl="3" rtl="0">
              <a:lnSpc>
                <a:spcPct val="90000"/>
              </a:lnSpc>
              <a:spcBef>
                <a:spcPts val="1600"/>
              </a:spcBef>
              <a:spcAft>
                <a:spcPts val="0"/>
              </a:spcAft>
              <a:buNone/>
              <a:defRPr sz="1100">
                <a:solidFill>
                  <a:schemeClr val="dk2"/>
                </a:solidFill>
                <a:latin typeface="Roboto"/>
                <a:ea typeface="Roboto"/>
                <a:cs typeface="Roboto"/>
                <a:sym typeface="Roboto"/>
              </a:defRPr>
            </a:lvl4pPr>
            <a:lvl5pPr lvl="4" rtl="0">
              <a:lnSpc>
                <a:spcPct val="90000"/>
              </a:lnSpc>
              <a:spcBef>
                <a:spcPts val="1600"/>
              </a:spcBef>
              <a:spcAft>
                <a:spcPts val="0"/>
              </a:spcAft>
              <a:buNone/>
              <a:defRPr sz="1100">
                <a:solidFill>
                  <a:schemeClr val="dk2"/>
                </a:solidFill>
                <a:latin typeface="Roboto"/>
                <a:ea typeface="Roboto"/>
                <a:cs typeface="Roboto"/>
                <a:sym typeface="Roboto"/>
              </a:defRPr>
            </a:lvl5pPr>
            <a:lvl6pPr lvl="5" rtl="0">
              <a:lnSpc>
                <a:spcPct val="90000"/>
              </a:lnSpc>
              <a:spcBef>
                <a:spcPts val="1600"/>
              </a:spcBef>
              <a:spcAft>
                <a:spcPts val="0"/>
              </a:spcAft>
              <a:buNone/>
              <a:defRPr sz="1100">
                <a:solidFill>
                  <a:schemeClr val="dk2"/>
                </a:solidFill>
                <a:latin typeface="Roboto"/>
                <a:ea typeface="Roboto"/>
                <a:cs typeface="Roboto"/>
                <a:sym typeface="Roboto"/>
              </a:defRPr>
            </a:lvl6pPr>
            <a:lvl7pPr lvl="6" rtl="0">
              <a:lnSpc>
                <a:spcPct val="90000"/>
              </a:lnSpc>
              <a:spcBef>
                <a:spcPts val="1600"/>
              </a:spcBef>
              <a:spcAft>
                <a:spcPts val="0"/>
              </a:spcAft>
              <a:buNone/>
              <a:defRPr sz="1100">
                <a:solidFill>
                  <a:schemeClr val="dk2"/>
                </a:solidFill>
                <a:latin typeface="Roboto"/>
                <a:ea typeface="Roboto"/>
                <a:cs typeface="Roboto"/>
                <a:sym typeface="Roboto"/>
              </a:defRPr>
            </a:lvl7pPr>
            <a:lvl8pPr lvl="7" rtl="0">
              <a:lnSpc>
                <a:spcPct val="90000"/>
              </a:lnSpc>
              <a:spcBef>
                <a:spcPts val="1600"/>
              </a:spcBef>
              <a:spcAft>
                <a:spcPts val="0"/>
              </a:spcAft>
              <a:buNone/>
              <a:defRPr sz="1100">
                <a:solidFill>
                  <a:schemeClr val="dk2"/>
                </a:solidFill>
                <a:latin typeface="Roboto"/>
                <a:ea typeface="Roboto"/>
                <a:cs typeface="Roboto"/>
                <a:sym typeface="Roboto"/>
              </a:defRPr>
            </a:lvl8pPr>
            <a:lvl9pPr lvl="8" rtl="0">
              <a:lnSpc>
                <a:spcPct val="90000"/>
              </a:lnSpc>
              <a:spcBef>
                <a:spcPts val="1600"/>
              </a:spcBef>
              <a:spcAft>
                <a:spcPts val="1600"/>
              </a:spcAft>
              <a:buNone/>
              <a:defRPr sz="1100">
                <a:solidFill>
                  <a:schemeClr val="dk2"/>
                </a:solidFill>
                <a:latin typeface="Roboto"/>
                <a:ea typeface="Roboto"/>
                <a:cs typeface="Roboto"/>
                <a:sym typeface="Roboto"/>
              </a:defRPr>
            </a:lvl9pPr>
          </a:lstStyle>
          <a:p>
            <a:endParaRPr/>
          </a:p>
        </p:txBody>
      </p:sp>
      <p:cxnSp>
        <p:nvCxnSpPr>
          <p:cNvPr id="218" name="Google Shape;218;p31"/>
          <p:cNvCxnSpPr/>
          <p:nvPr/>
        </p:nvCxnSpPr>
        <p:spPr>
          <a:xfrm>
            <a:off x="4572000" y="1170450"/>
            <a:ext cx="0" cy="2816100"/>
          </a:xfrm>
          <a:prstGeom prst="straightConnector1">
            <a:avLst/>
          </a:prstGeom>
          <a:noFill/>
          <a:ln w="9525" cap="flat" cmpd="sng">
            <a:solidFill>
              <a:srgbClr val="999999"/>
            </a:solidFill>
            <a:prstDash val="solid"/>
            <a:round/>
            <a:headEnd type="none" w="med" len="med"/>
            <a:tailEnd type="none" w="med" len="med"/>
          </a:ln>
        </p:spPr>
      </p:cxnSp>
      <p:sp>
        <p:nvSpPr>
          <p:cNvPr id="219" name="Google Shape;219;p31"/>
          <p:cNvSpPr txBox="1">
            <a:spLocks noGrp="1"/>
          </p:cNvSpPr>
          <p:nvPr>
            <p:ph type="subTitle" idx="3"/>
          </p:nvPr>
        </p:nvSpPr>
        <p:spPr>
          <a:xfrm>
            <a:off x="4964450" y="1996325"/>
            <a:ext cx="35460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9000" b="1">
                <a:solidFill>
                  <a:schemeClr val="dk2"/>
                </a:solidFill>
                <a:latin typeface="Google Sans"/>
                <a:ea typeface="Google Sans"/>
                <a:cs typeface="Google Sans"/>
                <a:sym typeface="Google Sans"/>
              </a:defRPr>
            </a:lvl1pPr>
            <a:lvl2pPr lvl="1" rtl="0">
              <a:lnSpc>
                <a:spcPct val="90000"/>
              </a:lnSpc>
              <a:spcBef>
                <a:spcPts val="1600"/>
              </a:spcBef>
              <a:spcAft>
                <a:spcPts val="0"/>
              </a:spcAft>
              <a:buNone/>
              <a:defRPr sz="9000" b="1">
                <a:solidFill>
                  <a:schemeClr val="dk2"/>
                </a:solidFill>
                <a:latin typeface="Google Sans"/>
                <a:ea typeface="Google Sans"/>
                <a:cs typeface="Google Sans"/>
                <a:sym typeface="Google Sans"/>
              </a:defRPr>
            </a:lvl2pPr>
            <a:lvl3pPr lvl="2" rtl="0">
              <a:lnSpc>
                <a:spcPct val="90000"/>
              </a:lnSpc>
              <a:spcBef>
                <a:spcPts val="1600"/>
              </a:spcBef>
              <a:spcAft>
                <a:spcPts val="0"/>
              </a:spcAft>
              <a:buNone/>
              <a:defRPr sz="9000" b="1">
                <a:solidFill>
                  <a:schemeClr val="dk2"/>
                </a:solidFill>
                <a:latin typeface="Google Sans"/>
                <a:ea typeface="Google Sans"/>
                <a:cs typeface="Google Sans"/>
                <a:sym typeface="Google Sans"/>
              </a:defRPr>
            </a:lvl3pPr>
            <a:lvl4pPr lvl="3" rtl="0">
              <a:lnSpc>
                <a:spcPct val="90000"/>
              </a:lnSpc>
              <a:spcBef>
                <a:spcPts val="1600"/>
              </a:spcBef>
              <a:spcAft>
                <a:spcPts val="0"/>
              </a:spcAft>
              <a:buNone/>
              <a:defRPr sz="9000" b="1">
                <a:solidFill>
                  <a:schemeClr val="dk2"/>
                </a:solidFill>
                <a:latin typeface="Google Sans"/>
                <a:ea typeface="Google Sans"/>
                <a:cs typeface="Google Sans"/>
                <a:sym typeface="Google Sans"/>
              </a:defRPr>
            </a:lvl4pPr>
            <a:lvl5pPr lvl="4" rtl="0">
              <a:lnSpc>
                <a:spcPct val="90000"/>
              </a:lnSpc>
              <a:spcBef>
                <a:spcPts val="1600"/>
              </a:spcBef>
              <a:spcAft>
                <a:spcPts val="0"/>
              </a:spcAft>
              <a:buNone/>
              <a:defRPr sz="9000" b="1">
                <a:solidFill>
                  <a:schemeClr val="dk2"/>
                </a:solidFill>
                <a:latin typeface="Google Sans"/>
                <a:ea typeface="Google Sans"/>
                <a:cs typeface="Google Sans"/>
                <a:sym typeface="Google Sans"/>
              </a:defRPr>
            </a:lvl5pPr>
            <a:lvl6pPr lvl="5" rtl="0">
              <a:lnSpc>
                <a:spcPct val="90000"/>
              </a:lnSpc>
              <a:spcBef>
                <a:spcPts val="1600"/>
              </a:spcBef>
              <a:spcAft>
                <a:spcPts val="0"/>
              </a:spcAft>
              <a:buNone/>
              <a:defRPr sz="9000" b="1">
                <a:solidFill>
                  <a:schemeClr val="dk2"/>
                </a:solidFill>
                <a:latin typeface="Google Sans"/>
                <a:ea typeface="Google Sans"/>
                <a:cs typeface="Google Sans"/>
                <a:sym typeface="Google Sans"/>
              </a:defRPr>
            </a:lvl6pPr>
            <a:lvl7pPr lvl="6" rtl="0">
              <a:lnSpc>
                <a:spcPct val="90000"/>
              </a:lnSpc>
              <a:spcBef>
                <a:spcPts val="1600"/>
              </a:spcBef>
              <a:spcAft>
                <a:spcPts val="0"/>
              </a:spcAft>
              <a:buNone/>
              <a:defRPr sz="9000" b="1">
                <a:solidFill>
                  <a:schemeClr val="dk2"/>
                </a:solidFill>
                <a:latin typeface="Google Sans"/>
                <a:ea typeface="Google Sans"/>
                <a:cs typeface="Google Sans"/>
                <a:sym typeface="Google Sans"/>
              </a:defRPr>
            </a:lvl7pPr>
            <a:lvl8pPr lvl="7" rtl="0">
              <a:lnSpc>
                <a:spcPct val="90000"/>
              </a:lnSpc>
              <a:spcBef>
                <a:spcPts val="1600"/>
              </a:spcBef>
              <a:spcAft>
                <a:spcPts val="0"/>
              </a:spcAft>
              <a:buNone/>
              <a:defRPr sz="9000" b="1">
                <a:solidFill>
                  <a:schemeClr val="dk2"/>
                </a:solidFill>
                <a:latin typeface="Google Sans"/>
                <a:ea typeface="Google Sans"/>
                <a:cs typeface="Google Sans"/>
                <a:sym typeface="Google Sans"/>
              </a:defRPr>
            </a:lvl8pPr>
            <a:lvl9pPr lvl="8" rtl="0">
              <a:lnSpc>
                <a:spcPct val="90000"/>
              </a:lnSpc>
              <a:spcBef>
                <a:spcPts val="1600"/>
              </a:spcBef>
              <a:spcAft>
                <a:spcPts val="1600"/>
              </a:spcAft>
              <a:buNone/>
              <a:defRPr sz="9000" b="1">
                <a:solidFill>
                  <a:schemeClr val="dk2"/>
                </a:solidFill>
                <a:latin typeface="Google Sans"/>
                <a:ea typeface="Google Sans"/>
                <a:cs typeface="Google Sans"/>
                <a:sym typeface="Google Sans"/>
              </a:defRPr>
            </a:lvl9pPr>
          </a:lstStyle>
          <a:p>
            <a:endParaRPr/>
          </a:p>
        </p:txBody>
      </p:sp>
      <p:sp>
        <p:nvSpPr>
          <p:cNvPr id="220" name="Google Shape;220;p31"/>
          <p:cNvSpPr txBox="1">
            <a:spLocks noGrp="1"/>
          </p:cNvSpPr>
          <p:nvPr>
            <p:ph type="subTitle" idx="4"/>
          </p:nvPr>
        </p:nvSpPr>
        <p:spPr>
          <a:xfrm>
            <a:off x="4986926" y="2924920"/>
            <a:ext cx="33462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1100">
                <a:solidFill>
                  <a:schemeClr val="dk2"/>
                </a:solidFill>
                <a:latin typeface="Roboto"/>
                <a:ea typeface="Roboto"/>
                <a:cs typeface="Roboto"/>
                <a:sym typeface="Roboto"/>
              </a:defRPr>
            </a:lvl1pPr>
            <a:lvl2pPr lvl="1" rtl="0">
              <a:lnSpc>
                <a:spcPct val="90000"/>
              </a:lnSpc>
              <a:spcBef>
                <a:spcPts val="1600"/>
              </a:spcBef>
              <a:spcAft>
                <a:spcPts val="0"/>
              </a:spcAft>
              <a:buNone/>
              <a:defRPr sz="1100">
                <a:solidFill>
                  <a:schemeClr val="dk2"/>
                </a:solidFill>
                <a:latin typeface="Roboto"/>
                <a:ea typeface="Roboto"/>
                <a:cs typeface="Roboto"/>
                <a:sym typeface="Roboto"/>
              </a:defRPr>
            </a:lvl2pPr>
            <a:lvl3pPr lvl="2" rtl="0">
              <a:lnSpc>
                <a:spcPct val="90000"/>
              </a:lnSpc>
              <a:spcBef>
                <a:spcPts val="1600"/>
              </a:spcBef>
              <a:spcAft>
                <a:spcPts val="0"/>
              </a:spcAft>
              <a:buNone/>
              <a:defRPr sz="1100">
                <a:solidFill>
                  <a:schemeClr val="dk2"/>
                </a:solidFill>
                <a:latin typeface="Roboto"/>
                <a:ea typeface="Roboto"/>
                <a:cs typeface="Roboto"/>
                <a:sym typeface="Roboto"/>
              </a:defRPr>
            </a:lvl3pPr>
            <a:lvl4pPr lvl="3" rtl="0">
              <a:lnSpc>
                <a:spcPct val="90000"/>
              </a:lnSpc>
              <a:spcBef>
                <a:spcPts val="1600"/>
              </a:spcBef>
              <a:spcAft>
                <a:spcPts val="0"/>
              </a:spcAft>
              <a:buNone/>
              <a:defRPr sz="1100">
                <a:solidFill>
                  <a:schemeClr val="dk2"/>
                </a:solidFill>
                <a:latin typeface="Roboto"/>
                <a:ea typeface="Roboto"/>
                <a:cs typeface="Roboto"/>
                <a:sym typeface="Roboto"/>
              </a:defRPr>
            </a:lvl4pPr>
            <a:lvl5pPr lvl="4" rtl="0">
              <a:lnSpc>
                <a:spcPct val="90000"/>
              </a:lnSpc>
              <a:spcBef>
                <a:spcPts val="1600"/>
              </a:spcBef>
              <a:spcAft>
                <a:spcPts val="0"/>
              </a:spcAft>
              <a:buNone/>
              <a:defRPr sz="1100">
                <a:solidFill>
                  <a:schemeClr val="dk2"/>
                </a:solidFill>
                <a:latin typeface="Roboto"/>
                <a:ea typeface="Roboto"/>
                <a:cs typeface="Roboto"/>
                <a:sym typeface="Roboto"/>
              </a:defRPr>
            </a:lvl5pPr>
            <a:lvl6pPr lvl="5" rtl="0">
              <a:lnSpc>
                <a:spcPct val="90000"/>
              </a:lnSpc>
              <a:spcBef>
                <a:spcPts val="1600"/>
              </a:spcBef>
              <a:spcAft>
                <a:spcPts val="0"/>
              </a:spcAft>
              <a:buNone/>
              <a:defRPr sz="1100">
                <a:solidFill>
                  <a:schemeClr val="dk2"/>
                </a:solidFill>
                <a:latin typeface="Roboto"/>
                <a:ea typeface="Roboto"/>
                <a:cs typeface="Roboto"/>
                <a:sym typeface="Roboto"/>
              </a:defRPr>
            </a:lvl6pPr>
            <a:lvl7pPr lvl="6" rtl="0">
              <a:lnSpc>
                <a:spcPct val="90000"/>
              </a:lnSpc>
              <a:spcBef>
                <a:spcPts val="1600"/>
              </a:spcBef>
              <a:spcAft>
                <a:spcPts val="0"/>
              </a:spcAft>
              <a:buNone/>
              <a:defRPr sz="1100">
                <a:solidFill>
                  <a:schemeClr val="dk2"/>
                </a:solidFill>
                <a:latin typeface="Roboto"/>
                <a:ea typeface="Roboto"/>
                <a:cs typeface="Roboto"/>
                <a:sym typeface="Roboto"/>
              </a:defRPr>
            </a:lvl7pPr>
            <a:lvl8pPr lvl="7" rtl="0">
              <a:lnSpc>
                <a:spcPct val="90000"/>
              </a:lnSpc>
              <a:spcBef>
                <a:spcPts val="1600"/>
              </a:spcBef>
              <a:spcAft>
                <a:spcPts val="0"/>
              </a:spcAft>
              <a:buNone/>
              <a:defRPr sz="1100">
                <a:solidFill>
                  <a:schemeClr val="dk2"/>
                </a:solidFill>
                <a:latin typeface="Roboto"/>
                <a:ea typeface="Roboto"/>
                <a:cs typeface="Roboto"/>
                <a:sym typeface="Roboto"/>
              </a:defRPr>
            </a:lvl8pPr>
            <a:lvl9pPr lvl="8" rtl="0">
              <a:lnSpc>
                <a:spcPct val="90000"/>
              </a:lnSpc>
              <a:spcBef>
                <a:spcPts val="1600"/>
              </a:spcBef>
              <a:spcAft>
                <a:spcPts val="1600"/>
              </a:spcAft>
              <a:buNone/>
              <a:defRPr sz="1100">
                <a:solidFill>
                  <a:schemeClr val="dk2"/>
                </a:solidFill>
                <a:latin typeface="Roboto"/>
                <a:ea typeface="Roboto"/>
                <a:cs typeface="Roboto"/>
                <a:sym typeface="Roboto"/>
              </a:defRPr>
            </a:lvl9pPr>
          </a:lstStyle>
          <a:p>
            <a:endParaRPr/>
          </a:p>
        </p:txBody>
      </p:sp>
      <p:sp>
        <p:nvSpPr>
          <p:cNvPr id="221" name="Google Shape;221;p31"/>
          <p:cNvSpPr txBox="1">
            <a:spLocks noGrp="1"/>
          </p:cNvSpPr>
          <p:nvPr>
            <p:ph type="subTitle" idx="5"/>
          </p:nvPr>
        </p:nvSpPr>
        <p:spPr>
          <a:xfrm>
            <a:off x="1490477" y="4556698"/>
            <a:ext cx="7160700" cy="2073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600" i="1">
                <a:latin typeface="Roboto Medium"/>
                <a:ea typeface="Roboto Medium"/>
                <a:cs typeface="Roboto Medium"/>
                <a:sym typeface="Roboto Medium"/>
              </a:defRPr>
            </a:lvl1pPr>
            <a:lvl2pPr lvl="1" rtl="0">
              <a:spcBef>
                <a:spcPts val="1600"/>
              </a:spcBef>
              <a:spcAft>
                <a:spcPts val="0"/>
              </a:spcAft>
              <a:buNone/>
              <a:defRPr sz="600" i="1">
                <a:latin typeface="Roboto"/>
                <a:ea typeface="Roboto"/>
                <a:cs typeface="Roboto"/>
                <a:sym typeface="Roboto"/>
              </a:defRPr>
            </a:lvl2pPr>
            <a:lvl3pPr lvl="2" rtl="0">
              <a:spcBef>
                <a:spcPts val="1600"/>
              </a:spcBef>
              <a:spcAft>
                <a:spcPts val="0"/>
              </a:spcAft>
              <a:buNone/>
              <a:defRPr sz="600" i="1">
                <a:latin typeface="Roboto"/>
                <a:ea typeface="Roboto"/>
                <a:cs typeface="Roboto"/>
                <a:sym typeface="Roboto"/>
              </a:defRPr>
            </a:lvl3pPr>
            <a:lvl4pPr lvl="3" rtl="0">
              <a:spcBef>
                <a:spcPts val="1600"/>
              </a:spcBef>
              <a:spcAft>
                <a:spcPts val="0"/>
              </a:spcAft>
              <a:buNone/>
              <a:defRPr sz="600" i="1">
                <a:latin typeface="Roboto"/>
                <a:ea typeface="Roboto"/>
                <a:cs typeface="Roboto"/>
                <a:sym typeface="Roboto"/>
              </a:defRPr>
            </a:lvl4pPr>
            <a:lvl5pPr lvl="4" rtl="0">
              <a:spcBef>
                <a:spcPts val="1600"/>
              </a:spcBef>
              <a:spcAft>
                <a:spcPts val="0"/>
              </a:spcAft>
              <a:buNone/>
              <a:defRPr sz="600" i="1">
                <a:latin typeface="Roboto"/>
                <a:ea typeface="Roboto"/>
                <a:cs typeface="Roboto"/>
                <a:sym typeface="Roboto"/>
              </a:defRPr>
            </a:lvl5pPr>
            <a:lvl6pPr lvl="5" rtl="0">
              <a:spcBef>
                <a:spcPts val="1600"/>
              </a:spcBef>
              <a:spcAft>
                <a:spcPts val="0"/>
              </a:spcAft>
              <a:buNone/>
              <a:defRPr sz="600" i="1">
                <a:latin typeface="Roboto"/>
                <a:ea typeface="Roboto"/>
                <a:cs typeface="Roboto"/>
                <a:sym typeface="Roboto"/>
              </a:defRPr>
            </a:lvl6pPr>
            <a:lvl7pPr lvl="6" rtl="0">
              <a:spcBef>
                <a:spcPts val="1600"/>
              </a:spcBef>
              <a:spcAft>
                <a:spcPts val="0"/>
              </a:spcAft>
              <a:buNone/>
              <a:defRPr sz="600" i="1">
                <a:latin typeface="Roboto"/>
                <a:ea typeface="Roboto"/>
                <a:cs typeface="Roboto"/>
                <a:sym typeface="Roboto"/>
              </a:defRPr>
            </a:lvl7pPr>
            <a:lvl8pPr lvl="7" rtl="0">
              <a:spcBef>
                <a:spcPts val="1600"/>
              </a:spcBef>
              <a:spcAft>
                <a:spcPts val="0"/>
              </a:spcAft>
              <a:buNone/>
              <a:defRPr sz="600" i="1">
                <a:latin typeface="Roboto"/>
                <a:ea typeface="Roboto"/>
                <a:cs typeface="Roboto"/>
                <a:sym typeface="Roboto"/>
              </a:defRPr>
            </a:lvl8pPr>
            <a:lvl9pPr lvl="8" rtl="0">
              <a:spcBef>
                <a:spcPts val="1600"/>
              </a:spcBef>
              <a:spcAft>
                <a:spcPts val="1600"/>
              </a:spcAft>
              <a:buNone/>
              <a:defRPr sz="600" i="1">
                <a:latin typeface="Roboto"/>
                <a:ea typeface="Roboto"/>
                <a:cs typeface="Roboto"/>
                <a:sym typeface="Roboto"/>
              </a:defRPr>
            </a:lvl9pPr>
          </a:lstStyle>
          <a:p>
            <a:endParaRPr/>
          </a:p>
        </p:txBody>
      </p:sp>
      <p:pic>
        <p:nvPicPr>
          <p:cNvPr id="222" name="Google Shape;222;p31"/>
          <p:cNvPicPr preferRelativeResize="0"/>
          <p:nvPr/>
        </p:nvPicPr>
        <p:blipFill rotWithShape="1">
          <a:blip r:embed="rId2">
            <a:alphaModFix/>
          </a:blip>
          <a:srcRect l="310" r="-309"/>
          <a:stretch/>
        </p:blipFill>
        <p:spPr>
          <a:xfrm>
            <a:off x="597750" y="4666195"/>
            <a:ext cx="458724" cy="90230"/>
          </a:xfrm>
          <a:prstGeom prst="rect">
            <a:avLst/>
          </a:prstGeom>
          <a:noFill/>
          <a:ln>
            <a:noFill/>
          </a:ln>
        </p:spPr>
      </p:pic>
    </p:spTree>
  </p:cSld>
  <p:clrMapOvr>
    <a:masterClrMapping/>
  </p:clrMapOvr>
  <p:extLst>
    <p:ext uri="{DCECCB84-F9BA-43D5-87BE-67443E8EF086}">
      <p15:sldGuideLst xmlns:p15="http://schemas.microsoft.com/office/powerpoint/2012/main">
        <p15:guide id="1" pos="375">
          <p15:clr>
            <a:srgbClr val="FA7B17"/>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2 Data Point slide">
  <p:cSld name="TITLE_ONLY_1_1_1_1">
    <p:bg>
      <p:bgPr>
        <a:solidFill>
          <a:schemeClr val="dk2"/>
        </a:solidFill>
        <a:effectLst/>
      </p:bgPr>
    </p:bg>
    <p:spTree>
      <p:nvGrpSpPr>
        <p:cNvPr id="1" name="Shape 223"/>
        <p:cNvGrpSpPr/>
        <p:nvPr/>
      </p:nvGrpSpPr>
      <p:grpSpPr>
        <a:xfrm>
          <a:off x="0" y="0"/>
          <a:ext cx="0" cy="0"/>
          <a:chOff x="0" y="0"/>
          <a:chExt cx="0" cy="0"/>
        </a:xfrm>
      </p:grpSpPr>
      <p:sp>
        <p:nvSpPr>
          <p:cNvPr id="224" name="Google Shape;224;p32"/>
          <p:cNvSpPr txBox="1">
            <a:spLocks noGrp="1"/>
          </p:cNvSpPr>
          <p:nvPr>
            <p:ph type="title"/>
          </p:nvPr>
        </p:nvSpPr>
        <p:spPr>
          <a:xfrm>
            <a:off x="496650" y="389305"/>
            <a:ext cx="3922200" cy="207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latin typeface="Google Sans"/>
                <a:ea typeface="Google Sans"/>
                <a:cs typeface="Google Sans"/>
                <a:sym typeface="Google Sans"/>
              </a:defRPr>
            </a:lvl1pPr>
            <a:lvl2pPr lvl="1" rtl="0">
              <a:spcBef>
                <a:spcPts val="0"/>
              </a:spcBef>
              <a:spcAft>
                <a:spcPts val="0"/>
              </a:spcAft>
              <a:buNone/>
              <a:defRPr sz="800">
                <a:latin typeface="Google Sans"/>
                <a:ea typeface="Google Sans"/>
                <a:cs typeface="Google Sans"/>
                <a:sym typeface="Google Sans"/>
              </a:defRPr>
            </a:lvl2pPr>
            <a:lvl3pPr lvl="2" rtl="0">
              <a:spcBef>
                <a:spcPts val="0"/>
              </a:spcBef>
              <a:spcAft>
                <a:spcPts val="0"/>
              </a:spcAft>
              <a:buNone/>
              <a:defRPr sz="800">
                <a:latin typeface="Google Sans"/>
                <a:ea typeface="Google Sans"/>
                <a:cs typeface="Google Sans"/>
                <a:sym typeface="Google Sans"/>
              </a:defRPr>
            </a:lvl3pPr>
            <a:lvl4pPr lvl="3" rtl="0">
              <a:spcBef>
                <a:spcPts val="0"/>
              </a:spcBef>
              <a:spcAft>
                <a:spcPts val="0"/>
              </a:spcAft>
              <a:buNone/>
              <a:defRPr sz="800">
                <a:latin typeface="Google Sans"/>
                <a:ea typeface="Google Sans"/>
                <a:cs typeface="Google Sans"/>
                <a:sym typeface="Google Sans"/>
              </a:defRPr>
            </a:lvl4pPr>
            <a:lvl5pPr lvl="4" rtl="0">
              <a:spcBef>
                <a:spcPts val="0"/>
              </a:spcBef>
              <a:spcAft>
                <a:spcPts val="0"/>
              </a:spcAft>
              <a:buNone/>
              <a:defRPr sz="800">
                <a:latin typeface="Google Sans"/>
                <a:ea typeface="Google Sans"/>
                <a:cs typeface="Google Sans"/>
                <a:sym typeface="Google Sans"/>
              </a:defRPr>
            </a:lvl5pPr>
            <a:lvl6pPr lvl="5" rtl="0">
              <a:spcBef>
                <a:spcPts val="0"/>
              </a:spcBef>
              <a:spcAft>
                <a:spcPts val="0"/>
              </a:spcAft>
              <a:buNone/>
              <a:defRPr sz="800">
                <a:latin typeface="Google Sans"/>
                <a:ea typeface="Google Sans"/>
                <a:cs typeface="Google Sans"/>
                <a:sym typeface="Google Sans"/>
              </a:defRPr>
            </a:lvl6pPr>
            <a:lvl7pPr lvl="6" rtl="0">
              <a:spcBef>
                <a:spcPts val="0"/>
              </a:spcBef>
              <a:spcAft>
                <a:spcPts val="0"/>
              </a:spcAft>
              <a:buNone/>
              <a:defRPr sz="800">
                <a:latin typeface="Google Sans"/>
                <a:ea typeface="Google Sans"/>
                <a:cs typeface="Google Sans"/>
                <a:sym typeface="Google Sans"/>
              </a:defRPr>
            </a:lvl7pPr>
            <a:lvl8pPr lvl="7" rtl="0">
              <a:spcBef>
                <a:spcPts val="0"/>
              </a:spcBef>
              <a:spcAft>
                <a:spcPts val="0"/>
              </a:spcAft>
              <a:buNone/>
              <a:defRPr sz="800">
                <a:latin typeface="Google Sans"/>
                <a:ea typeface="Google Sans"/>
                <a:cs typeface="Google Sans"/>
                <a:sym typeface="Google Sans"/>
              </a:defRPr>
            </a:lvl8pPr>
            <a:lvl9pPr lvl="8" rtl="0">
              <a:spcBef>
                <a:spcPts val="0"/>
              </a:spcBef>
              <a:spcAft>
                <a:spcPts val="0"/>
              </a:spcAft>
              <a:buNone/>
              <a:defRPr sz="800">
                <a:latin typeface="Google Sans"/>
                <a:ea typeface="Google Sans"/>
                <a:cs typeface="Google Sans"/>
                <a:sym typeface="Google Sans"/>
              </a:defRPr>
            </a:lvl9pPr>
          </a:lstStyle>
          <a:p>
            <a:endParaRPr/>
          </a:p>
        </p:txBody>
      </p:sp>
      <p:sp>
        <p:nvSpPr>
          <p:cNvPr id="225" name="Google Shape;225;p32"/>
          <p:cNvSpPr txBox="1">
            <a:spLocks noGrp="1"/>
          </p:cNvSpPr>
          <p:nvPr>
            <p:ph type="subTitle" idx="1"/>
          </p:nvPr>
        </p:nvSpPr>
        <p:spPr>
          <a:xfrm>
            <a:off x="481150" y="1996325"/>
            <a:ext cx="35460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9000" b="1">
                <a:solidFill>
                  <a:schemeClr val="dk1"/>
                </a:solidFill>
                <a:latin typeface="Google Sans"/>
                <a:ea typeface="Google Sans"/>
                <a:cs typeface="Google Sans"/>
                <a:sym typeface="Google Sans"/>
              </a:defRPr>
            </a:lvl1pPr>
            <a:lvl2pPr lvl="1" rtl="0">
              <a:lnSpc>
                <a:spcPct val="90000"/>
              </a:lnSpc>
              <a:spcBef>
                <a:spcPts val="1600"/>
              </a:spcBef>
              <a:spcAft>
                <a:spcPts val="0"/>
              </a:spcAft>
              <a:buNone/>
              <a:defRPr sz="9000" b="1">
                <a:solidFill>
                  <a:schemeClr val="dk1"/>
                </a:solidFill>
                <a:latin typeface="Google Sans"/>
                <a:ea typeface="Google Sans"/>
                <a:cs typeface="Google Sans"/>
                <a:sym typeface="Google Sans"/>
              </a:defRPr>
            </a:lvl2pPr>
            <a:lvl3pPr lvl="2" rtl="0">
              <a:lnSpc>
                <a:spcPct val="90000"/>
              </a:lnSpc>
              <a:spcBef>
                <a:spcPts val="1600"/>
              </a:spcBef>
              <a:spcAft>
                <a:spcPts val="0"/>
              </a:spcAft>
              <a:buNone/>
              <a:defRPr sz="9000" b="1">
                <a:solidFill>
                  <a:schemeClr val="dk1"/>
                </a:solidFill>
                <a:latin typeface="Google Sans"/>
                <a:ea typeface="Google Sans"/>
                <a:cs typeface="Google Sans"/>
                <a:sym typeface="Google Sans"/>
              </a:defRPr>
            </a:lvl3pPr>
            <a:lvl4pPr lvl="3" rtl="0">
              <a:lnSpc>
                <a:spcPct val="90000"/>
              </a:lnSpc>
              <a:spcBef>
                <a:spcPts val="1600"/>
              </a:spcBef>
              <a:spcAft>
                <a:spcPts val="0"/>
              </a:spcAft>
              <a:buNone/>
              <a:defRPr sz="9000" b="1">
                <a:solidFill>
                  <a:schemeClr val="dk1"/>
                </a:solidFill>
                <a:latin typeface="Google Sans"/>
                <a:ea typeface="Google Sans"/>
                <a:cs typeface="Google Sans"/>
                <a:sym typeface="Google Sans"/>
              </a:defRPr>
            </a:lvl4pPr>
            <a:lvl5pPr lvl="4" rtl="0">
              <a:lnSpc>
                <a:spcPct val="90000"/>
              </a:lnSpc>
              <a:spcBef>
                <a:spcPts val="1600"/>
              </a:spcBef>
              <a:spcAft>
                <a:spcPts val="0"/>
              </a:spcAft>
              <a:buNone/>
              <a:defRPr sz="9000" b="1">
                <a:solidFill>
                  <a:schemeClr val="dk1"/>
                </a:solidFill>
                <a:latin typeface="Google Sans"/>
                <a:ea typeface="Google Sans"/>
                <a:cs typeface="Google Sans"/>
                <a:sym typeface="Google Sans"/>
              </a:defRPr>
            </a:lvl5pPr>
            <a:lvl6pPr lvl="5" rtl="0">
              <a:lnSpc>
                <a:spcPct val="90000"/>
              </a:lnSpc>
              <a:spcBef>
                <a:spcPts val="1600"/>
              </a:spcBef>
              <a:spcAft>
                <a:spcPts val="0"/>
              </a:spcAft>
              <a:buNone/>
              <a:defRPr sz="9000" b="1">
                <a:solidFill>
                  <a:schemeClr val="dk1"/>
                </a:solidFill>
                <a:latin typeface="Google Sans"/>
                <a:ea typeface="Google Sans"/>
                <a:cs typeface="Google Sans"/>
                <a:sym typeface="Google Sans"/>
              </a:defRPr>
            </a:lvl6pPr>
            <a:lvl7pPr lvl="6" rtl="0">
              <a:lnSpc>
                <a:spcPct val="90000"/>
              </a:lnSpc>
              <a:spcBef>
                <a:spcPts val="1600"/>
              </a:spcBef>
              <a:spcAft>
                <a:spcPts val="0"/>
              </a:spcAft>
              <a:buNone/>
              <a:defRPr sz="9000" b="1">
                <a:solidFill>
                  <a:schemeClr val="dk1"/>
                </a:solidFill>
                <a:latin typeface="Google Sans"/>
                <a:ea typeface="Google Sans"/>
                <a:cs typeface="Google Sans"/>
                <a:sym typeface="Google Sans"/>
              </a:defRPr>
            </a:lvl7pPr>
            <a:lvl8pPr lvl="7" rtl="0">
              <a:lnSpc>
                <a:spcPct val="90000"/>
              </a:lnSpc>
              <a:spcBef>
                <a:spcPts val="1600"/>
              </a:spcBef>
              <a:spcAft>
                <a:spcPts val="0"/>
              </a:spcAft>
              <a:buNone/>
              <a:defRPr sz="9000" b="1">
                <a:solidFill>
                  <a:schemeClr val="dk1"/>
                </a:solidFill>
                <a:latin typeface="Google Sans"/>
                <a:ea typeface="Google Sans"/>
                <a:cs typeface="Google Sans"/>
                <a:sym typeface="Google Sans"/>
              </a:defRPr>
            </a:lvl8pPr>
            <a:lvl9pPr lvl="8" rtl="0">
              <a:lnSpc>
                <a:spcPct val="90000"/>
              </a:lnSpc>
              <a:spcBef>
                <a:spcPts val="1600"/>
              </a:spcBef>
              <a:spcAft>
                <a:spcPts val="1600"/>
              </a:spcAft>
              <a:buNone/>
              <a:defRPr sz="9000" b="1">
                <a:solidFill>
                  <a:schemeClr val="dk1"/>
                </a:solidFill>
                <a:latin typeface="Google Sans"/>
                <a:ea typeface="Google Sans"/>
                <a:cs typeface="Google Sans"/>
                <a:sym typeface="Google Sans"/>
              </a:defRPr>
            </a:lvl9pPr>
          </a:lstStyle>
          <a:p>
            <a:endParaRPr/>
          </a:p>
        </p:txBody>
      </p:sp>
      <p:sp>
        <p:nvSpPr>
          <p:cNvPr id="226" name="Google Shape;226;p32"/>
          <p:cNvSpPr txBox="1">
            <a:spLocks noGrp="1"/>
          </p:cNvSpPr>
          <p:nvPr>
            <p:ph type="subTitle" idx="2"/>
          </p:nvPr>
        </p:nvSpPr>
        <p:spPr>
          <a:xfrm>
            <a:off x="503626" y="2924920"/>
            <a:ext cx="33462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1100">
                <a:solidFill>
                  <a:schemeClr val="dk1"/>
                </a:solidFill>
                <a:latin typeface="Roboto"/>
                <a:ea typeface="Roboto"/>
                <a:cs typeface="Roboto"/>
                <a:sym typeface="Roboto"/>
              </a:defRPr>
            </a:lvl1pPr>
            <a:lvl2pPr lvl="1" rtl="0">
              <a:lnSpc>
                <a:spcPct val="90000"/>
              </a:lnSpc>
              <a:spcBef>
                <a:spcPts val="1600"/>
              </a:spcBef>
              <a:spcAft>
                <a:spcPts val="0"/>
              </a:spcAft>
              <a:buNone/>
              <a:defRPr sz="1100">
                <a:solidFill>
                  <a:schemeClr val="dk1"/>
                </a:solidFill>
                <a:latin typeface="Roboto"/>
                <a:ea typeface="Roboto"/>
                <a:cs typeface="Roboto"/>
                <a:sym typeface="Roboto"/>
              </a:defRPr>
            </a:lvl2pPr>
            <a:lvl3pPr lvl="2" rtl="0">
              <a:lnSpc>
                <a:spcPct val="90000"/>
              </a:lnSpc>
              <a:spcBef>
                <a:spcPts val="1600"/>
              </a:spcBef>
              <a:spcAft>
                <a:spcPts val="0"/>
              </a:spcAft>
              <a:buNone/>
              <a:defRPr sz="1100">
                <a:solidFill>
                  <a:schemeClr val="dk1"/>
                </a:solidFill>
                <a:latin typeface="Roboto"/>
                <a:ea typeface="Roboto"/>
                <a:cs typeface="Roboto"/>
                <a:sym typeface="Roboto"/>
              </a:defRPr>
            </a:lvl3pPr>
            <a:lvl4pPr lvl="3" rtl="0">
              <a:lnSpc>
                <a:spcPct val="90000"/>
              </a:lnSpc>
              <a:spcBef>
                <a:spcPts val="1600"/>
              </a:spcBef>
              <a:spcAft>
                <a:spcPts val="0"/>
              </a:spcAft>
              <a:buNone/>
              <a:defRPr sz="1100">
                <a:solidFill>
                  <a:schemeClr val="dk1"/>
                </a:solidFill>
                <a:latin typeface="Roboto"/>
                <a:ea typeface="Roboto"/>
                <a:cs typeface="Roboto"/>
                <a:sym typeface="Roboto"/>
              </a:defRPr>
            </a:lvl4pPr>
            <a:lvl5pPr lvl="4" rtl="0">
              <a:lnSpc>
                <a:spcPct val="90000"/>
              </a:lnSpc>
              <a:spcBef>
                <a:spcPts val="1600"/>
              </a:spcBef>
              <a:spcAft>
                <a:spcPts val="0"/>
              </a:spcAft>
              <a:buNone/>
              <a:defRPr sz="1100">
                <a:solidFill>
                  <a:schemeClr val="dk1"/>
                </a:solidFill>
                <a:latin typeface="Roboto"/>
                <a:ea typeface="Roboto"/>
                <a:cs typeface="Roboto"/>
                <a:sym typeface="Roboto"/>
              </a:defRPr>
            </a:lvl5pPr>
            <a:lvl6pPr lvl="5" rtl="0">
              <a:lnSpc>
                <a:spcPct val="90000"/>
              </a:lnSpc>
              <a:spcBef>
                <a:spcPts val="1600"/>
              </a:spcBef>
              <a:spcAft>
                <a:spcPts val="0"/>
              </a:spcAft>
              <a:buNone/>
              <a:defRPr sz="1100">
                <a:solidFill>
                  <a:schemeClr val="dk1"/>
                </a:solidFill>
                <a:latin typeface="Roboto"/>
                <a:ea typeface="Roboto"/>
                <a:cs typeface="Roboto"/>
                <a:sym typeface="Roboto"/>
              </a:defRPr>
            </a:lvl6pPr>
            <a:lvl7pPr lvl="6" rtl="0">
              <a:lnSpc>
                <a:spcPct val="90000"/>
              </a:lnSpc>
              <a:spcBef>
                <a:spcPts val="1600"/>
              </a:spcBef>
              <a:spcAft>
                <a:spcPts val="0"/>
              </a:spcAft>
              <a:buNone/>
              <a:defRPr sz="1100">
                <a:solidFill>
                  <a:schemeClr val="dk1"/>
                </a:solidFill>
                <a:latin typeface="Roboto"/>
                <a:ea typeface="Roboto"/>
                <a:cs typeface="Roboto"/>
                <a:sym typeface="Roboto"/>
              </a:defRPr>
            </a:lvl7pPr>
            <a:lvl8pPr lvl="7" rtl="0">
              <a:lnSpc>
                <a:spcPct val="90000"/>
              </a:lnSpc>
              <a:spcBef>
                <a:spcPts val="1600"/>
              </a:spcBef>
              <a:spcAft>
                <a:spcPts val="0"/>
              </a:spcAft>
              <a:buNone/>
              <a:defRPr sz="1100">
                <a:solidFill>
                  <a:schemeClr val="dk1"/>
                </a:solidFill>
                <a:latin typeface="Roboto"/>
                <a:ea typeface="Roboto"/>
                <a:cs typeface="Roboto"/>
                <a:sym typeface="Roboto"/>
              </a:defRPr>
            </a:lvl8pPr>
            <a:lvl9pPr lvl="8" rtl="0">
              <a:lnSpc>
                <a:spcPct val="90000"/>
              </a:lnSpc>
              <a:spcBef>
                <a:spcPts val="1600"/>
              </a:spcBef>
              <a:spcAft>
                <a:spcPts val="1600"/>
              </a:spcAft>
              <a:buNone/>
              <a:defRPr sz="1100">
                <a:solidFill>
                  <a:schemeClr val="dk1"/>
                </a:solidFill>
                <a:latin typeface="Roboto"/>
                <a:ea typeface="Roboto"/>
                <a:cs typeface="Roboto"/>
                <a:sym typeface="Roboto"/>
              </a:defRPr>
            </a:lvl9pPr>
          </a:lstStyle>
          <a:p>
            <a:endParaRPr/>
          </a:p>
        </p:txBody>
      </p:sp>
      <p:cxnSp>
        <p:nvCxnSpPr>
          <p:cNvPr id="227" name="Google Shape;227;p32"/>
          <p:cNvCxnSpPr/>
          <p:nvPr/>
        </p:nvCxnSpPr>
        <p:spPr>
          <a:xfrm>
            <a:off x="4572000" y="1170450"/>
            <a:ext cx="0" cy="2816100"/>
          </a:xfrm>
          <a:prstGeom prst="straightConnector1">
            <a:avLst/>
          </a:prstGeom>
          <a:noFill/>
          <a:ln w="9525" cap="flat" cmpd="sng">
            <a:solidFill>
              <a:srgbClr val="999999"/>
            </a:solidFill>
            <a:prstDash val="solid"/>
            <a:round/>
            <a:headEnd type="none" w="med" len="med"/>
            <a:tailEnd type="none" w="med" len="med"/>
          </a:ln>
        </p:spPr>
      </p:cxnSp>
      <p:sp>
        <p:nvSpPr>
          <p:cNvPr id="228" name="Google Shape;228;p32"/>
          <p:cNvSpPr txBox="1">
            <a:spLocks noGrp="1"/>
          </p:cNvSpPr>
          <p:nvPr>
            <p:ph type="subTitle" idx="3"/>
          </p:nvPr>
        </p:nvSpPr>
        <p:spPr>
          <a:xfrm>
            <a:off x="4964450" y="1996325"/>
            <a:ext cx="35460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9000" b="1">
                <a:solidFill>
                  <a:schemeClr val="dk1"/>
                </a:solidFill>
                <a:latin typeface="Google Sans"/>
                <a:ea typeface="Google Sans"/>
                <a:cs typeface="Google Sans"/>
                <a:sym typeface="Google Sans"/>
              </a:defRPr>
            </a:lvl1pPr>
            <a:lvl2pPr lvl="1" rtl="0">
              <a:lnSpc>
                <a:spcPct val="90000"/>
              </a:lnSpc>
              <a:spcBef>
                <a:spcPts val="1600"/>
              </a:spcBef>
              <a:spcAft>
                <a:spcPts val="0"/>
              </a:spcAft>
              <a:buNone/>
              <a:defRPr sz="9000" b="1">
                <a:solidFill>
                  <a:schemeClr val="dk1"/>
                </a:solidFill>
                <a:latin typeface="Google Sans"/>
                <a:ea typeface="Google Sans"/>
                <a:cs typeface="Google Sans"/>
                <a:sym typeface="Google Sans"/>
              </a:defRPr>
            </a:lvl2pPr>
            <a:lvl3pPr lvl="2" rtl="0">
              <a:lnSpc>
                <a:spcPct val="90000"/>
              </a:lnSpc>
              <a:spcBef>
                <a:spcPts val="1600"/>
              </a:spcBef>
              <a:spcAft>
                <a:spcPts val="0"/>
              </a:spcAft>
              <a:buNone/>
              <a:defRPr sz="9000" b="1">
                <a:solidFill>
                  <a:schemeClr val="dk1"/>
                </a:solidFill>
                <a:latin typeface="Google Sans"/>
                <a:ea typeface="Google Sans"/>
                <a:cs typeface="Google Sans"/>
                <a:sym typeface="Google Sans"/>
              </a:defRPr>
            </a:lvl3pPr>
            <a:lvl4pPr lvl="3" rtl="0">
              <a:lnSpc>
                <a:spcPct val="90000"/>
              </a:lnSpc>
              <a:spcBef>
                <a:spcPts val="1600"/>
              </a:spcBef>
              <a:spcAft>
                <a:spcPts val="0"/>
              </a:spcAft>
              <a:buNone/>
              <a:defRPr sz="9000" b="1">
                <a:solidFill>
                  <a:schemeClr val="dk1"/>
                </a:solidFill>
                <a:latin typeface="Google Sans"/>
                <a:ea typeface="Google Sans"/>
                <a:cs typeface="Google Sans"/>
                <a:sym typeface="Google Sans"/>
              </a:defRPr>
            </a:lvl4pPr>
            <a:lvl5pPr lvl="4" rtl="0">
              <a:lnSpc>
                <a:spcPct val="90000"/>
              </a:lnSpc>
              <a:spcBef>
                <a:spcPts val="1600"/>
              </a:spcBef>
              <a:spcAft>
                <a:spcPts val="0"/>
              </a:spcAft>
              <a:buNone/>
              <a:defRPr sz="9000" b="1">
                <a:solidFill>
                  <a:schemeClr val="dk1"/>
                </a:solidFill>
                <a:latin typeface="Google Sans"/>
                <a:ea typeface="Google Sans"/>
                <a:cs typeface="Google Sans"/>
                <a:sym typeface="Google Sans"/>
              </a:defRPr>
            </a:lvl5pPr>
            <a:lvl6pPr lvl="5" rtl="0">
              <a:lnSpc>
                <a:spcPct val="90000"/>
              </a:lnSpc>
              <a:spcBef>
                <a:spcPts val="1600"/>
              </a:spcBef>
              <a:spcAft>
                <a:spcPts val="0"/>
              </a:spcAft>
              <a:buNone/>
              <a:defRPr sz="9000" b="1">
                <a:solidFill>
                  <a:schemeClr val="dk1"/>
                </a:solidFill>
                <a:latin typeface="Google Sans"/>
                <a:ea typeface="Google Sans"/>
                <a:cs typeface="Google Sans"/>
                <a:sym typeface="Google Sans"/>
              </a:defRPr>
            </a:lvl6pPr>
            <a:lvl7pPr lvl="6" rtl="0">
              <a:lnSpc>
                <a:spcPct val="90000"/>
              </a:lnSpc>
              <a:spcBef>
                <a:spcPts val="1600"/>
              </a:spcBef>
              <a:spcAft>
                <a:spcPts val="0"/>
              </a:spcAft>
              <a:buNone/>
              <a:defRPr sz="9000" b="1">
                <a:solidFill>
                  <a:schemeClr val="dk1"/>
                </a:solidFill>
                <a:latin typeface="Google Sans"/>
                <a:ea typeface="Google Sans"/>
                <a:cs typeface="Google Sans"/>
                <a:sym typeface="Google Sans"/>
              </a:defRPr>
            </a:lvl7pPr>
            <a:lvl8pPr lvl="7" rtl="0">
              <a:lnSpc>
                <a:spcPct val="90000"/>
              </a:lnSpc>
              <a:spcBef>
                <a:spcPts val="1600"/>
              </a:spcBef>
              <a:spcAft>
                <a:spcPts val="0"/>
              </a:spcAft>
              <a:buNone/>
              <a:defRPr sz="9000" b="1">
                <a:solidFill>
                  <a:schemeClr val="dk1"/>
                </a:solidFill>
                <a:latin typeface="Google Sans"/>
                <a:ea typeface="Google Sans"/>
                <a:cs typeface="Google Sans"/>
                <a:sym typeface="Google Sans"/>
              </a:defRPr>
            </a:lvl8pPr>
            <a:lvl9pPr lvl="8" rtl="0">
              <a:lnSpc>
                <a:spcPct val="90000"/>
              </a:lnSpc>
              <a:spcBef>
                <a:spcPts val="1600"/>
              </a:spcBef>
              <a:spcAft>
                <a:spcPts val="1600"/>
              </a:spcAft>
              <a:buNone/>
              <a:defRPr sz="9000" b="1">
                <a:solidFill>
                  <a:schemeClr val="dk1"/>
                </a:solidFill>
                <a:latin typeface="Google Sans"/>
                <a:ea typeface="Google Sans"/>
                <a:cs typeface="Google Sans"/>
                <a:sym typeface="Google Sans"/>
              </a:defRPr>
            </a:lvl9pPr>
          </a:lstStyle>
          <a:p>
            <a:endParaRPr/>
          </a:p>
        </p:txBody>
      </p:sp>
      <p:sp>
        <p:nvSpPr>
          <p:cNvPr id="229" name="Google Shape;229;p32"/>
          <p:cNvSpPr txBox="1">
            <a:spLocks noGrp="1"/>
          </p:cNvSpPr>
          <p:nvPr>
            <p:ph type="subTitle" idx="4"/>
          </p:nvPr>
        </p:nvSpPr>
        <p:spPr>
          <a:xfrm>
            <a:off x="4986926" y="2924920"/>
            <a:ext cx="33462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1100">
                <a:solidFill>
                  <a:schemeClr val="dk1"/>
                </a:solidFill>
                <a:latin typeface="Roboto"/>
                <a:ea typeface="Roboto"/>
                <a:cs typeface="Roboto"/>
                <a:sym typeface="Roboto"/>
              </a:defRPr>
            </a:lvl1pPr>
            <a:lvl2pPr lvl="1" rtl="0">
              <a:lnSpc>
                <a:spcPct val="90000"/>
              </a:lnSpc>
              <a:spcBef>
                <a:spcPts val="1600"/>
              </a:spcBef>
              <a:spcAft>
                <a:spcPts val="0"/>
              </a:spcAft>
              <a:buNone/>
              <a:defRPr sz="1100">
                <a:solidFill>
                  <a:schemeClr val="dk1"/>
                </a:solidFill>
                <a:latin typeface="Roboto"/>
                <a:ea typeface="Roboto"/>
                <a:cs typeface="Roboto"/>
                <a:sym typeface="Roboto"/>
              </a:defRPr>
            </a:lvl2pPr>
            <a:lvl3pPr lvl="2" rtl="0">
              <a:lnSpc>
                <a:spcPct val="90000"/>
              </a:lnSpc>
              <a:spcBef>
                <a:spcPts val="1600"/>
              </a:spcBef>
              <a:spcAft>
                <a:spcPts val="0"/>
              </a:spcAft>
              <a:buNone/>
              <a:defRPr sz="1100">
                <a:solidFill>
                  <a:schemeClr val="dk1"/>
                </a:solidFill>
                <a:latin typeface="Roboto"/>
                <a:ea typeface="Roboto"/>
                <a:cs typeface="Roboto"/>
                <a:sym typeface="Roboto"/>
              </a:defRPr>
            </a:lvl3pPr>
            <a:lvl4pPr lvl="3" rtl="0">
              <a:lnSpc>
                <a:spcPct val="90000"/>
              </a:lnSpc>
              <a:spcBef>
                <a:spcPts val="1600"/>
              </a:spcBef>
              <a:spcAft>
                <a:spcPts val="0"/>
              </a:spcAft>
              <a:buNone/>
              <a:defRPr sz="1100">
                <a:solidFill>
                  <a:schemeClr val="dk1"/>
                </a:solidFill>
                <a:latin typeface="Roboto"/>
                <a:ea typeface="Roboto"/>
                <a:cs typeface="Roboto"/>
                <a:sym typeface="Roboto"/>
              </a:defRPr>
            </a:lvl4pPr>
            <a:lvl5pPr lvl="4" rtl="0">
              <a:lnSpc>
                <a:spcPct val="90000"/>
              </a:lnSpc>
              <a:spcBef>
                <a:spcPts val="1600"/>
              </a:spcBef>
              <a:spcAft>
                <a:spcPts val="0"/>
              </a:spcAft>
              <a:buNone/>
              <a:defRPr sz="1100">
                <a:solidFill>
                  <a:schemeClr val="dk1"/>
                </a:solidFill>
                <a:latin typeface="Roboto"/>
                <a:ea typeface="Roboto"/>
                <a:cs typeface="Roboto"/>
                <a:sym typeface="Roboto"/>
              </a:defRPr>
            </a:lvl5pPr>
            <a:lvl6pPr lvl="5" rtl="0">
              <a:lnSpc>
                <a:spcPct val="90000"/>
              </a:lnSpc>
              <a:spcBef>
                <a:spcPts val="1600"/>
              </a:spcBef>
              <a:spcAft>
                <a:spcPts val="0"/>
              </a:spcAft>
              <a:buNone/>
              <a:defRPr sz="1100">
                <a:solidFill>
                  <a:schemeClr val="dk1"/>
                </a:solidFill>
                <a:latin typeface="Roboto"/>
                <a:ea typeface="Roboto"/>
                <a:cs typeface="Roboto"/>
                <a:sym typeface="Roboto"/>
              </a:defRPr>
            </a:lvl6pPr>
            <a:lvl7pPr lvl="6" rtl="0">
              <a:lnSpc>
                <a:spcPct val="90000"/>
              </a:lnSpc>
              <a:spcBef>
                <a:spcPts val="1600"/>
              </a:spcBef>
              <a:spcAft>
                <a:spcPts val="0"/>
              </a:spcAft>
              <a:buNone/>
              <a:defRPr sz="1100">
                <a:solidFill>
                  <a:schemeClr val="dk1"/>
                </a:solidFill>
                <a:latin typeface="Roboto"/>
                <a:ea typeface="Roboto"/>
                <a:cs typeface="Roboto"/>
                <a:sym typeface="Roboto"/>
              </a:defRPr>
            </a:lvl7pPr>
            <a:lvl8pPr lvl="7" rtl="0">
              <a:lnSpc>
                <a:spcPct val="90000"/>
              </a:lnSpc>
              <a:spcBef>
                <a:spcPts val="1600"/>
              </a:spcBef>
              <a:spcAft>
                <a:spcPts val="0"/>
              </a:spcAft>
              <a:buNone/>
              <a:defRPr sz="1100">
                <a:solidFill>
                  <a:schemeClr val="dk1"/>
                </a:solidFill>
                <a:latin typeface="Roboto"/>
                <a:ea typeface="Roboto"/>
                <a:cs typeface="Roboto"/>
                <a:sym typeface="Roboto"/>
              </a:defRPr>
            </a:lvl8pPr>
            <a:lvl9pPr lvl="8" rtl="0">
              <a:lnSpc>
                <a:spcPct val="90000"/>
              </a:lnSpc>
              <a:spcBef>
                <a:spcPts val="1600"/>
              </a:spcBef>
              <a:spcAft>
                <a:spcPts val="1600"/>
              </a:spcAft>
              <a:buNone/>
              <a:defRPr sz="1100">
                <a:solidFill>
                  <a:schemeClr val="dk1"/>
                </a:solidFill>
                <a:latin typeface="Roboto"/>
                <a:ea typeface="Roboto"/>
                <a:cs typeface="Roboto"/>
                <a:sym typeface="Roboto"/>
              </a:defRPr>
            </a:lvl9pPr>
          </a:lstStyle>
          <a:p>
            <a:endParaRPr/>
          </a:p>
        </p:txBody>
      </p:sp>
      <p:sp>
        <p:nvSpPr>
          <p:cNvPr id="230" name="Google Shape;230;p32"/>
          <p:cNvSpPr txBox="1">
            <a:spLocks noGrp="1"/>
          </p:cNvSpPr>
          <p:nvPr>
            <p:ph type="subTitle" idx="5"/>
          </p:nvPr>
        </p:nvSpPr>
        <p:spPr>
          <a:xfrm>
            <a:off x="1490477" y="4556698"/>
            <a:ext cx="7160700" cy="2073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600" i="1">
                <a:solidFill>
                  <a:schemeClr val="accent2"/>
                </a:solidFill>
                <a:latin typeface="Roboto Medium"/>
                <a:ea typeface="Roboto Medium"/>
                <a:cs typeface="Roboto Medium"/>
                <a:sym typeface="Roboto Medium"/>
              </a:defRPr>
            </a:lvl1pPr>
            <a:lvl2pPr lvl="1" rtl="0">
              <a:spcBef>
                <a:spcPts val="1600"/>
              </a:spcBef>
              <a:spcAft>
                <a:spcPts val="0"/>
              </a:spcAft>
              <a:buNone/>
              <a:defRPr sz="600" i="1">
                <a:solidFill>
                  <a:schemeClr val="accent2"/>
                </a:solidFill>
                <a:latin typeface="Roboto"/>
                <a:ea typeface="Roboto"/>
                <a:cs typeface="Roboto"/>
                <a:sym typeface="Roboto"/>
              </a:defRPr>
            </a:lvl2pPr>
            <a:lvl3pPr lvl="2" rtl="0">
              <a:spcBef>
                <a:spcPts val="1600"/>
              </a:spcBef>
              <a:spcAft>
                <a:spcPts val="0"/>
              </a:spcAft>
              <a:buNone/>
              <a:defRPr sz="600" i="1">
                <a:solidFill>
                  <a:schemeClr val="accent2"/>
                </a:solidFill>
                <a:latin typeface="Roboto"/>
                <a:ea typeface="Roboto"/>
                <a:cs typeface="Roboto"/>
                <a:sym typeface="Roboto"/>
              </a:defRPr>
            </a:lvl3pPr>
            <a:lvl4pPr lvl="3" rtl="0">
              <a:spcBef>
                <a:spcPts val="1600"/>
              </a:spcBef>
              <a:spcAft>
                <a:spcPts val="0"/>
              </a:spcAft>
              <a:buNone/>
              <a:defRPr sz="600" i="1">
                <a:solidFill>
                  <a:schemeClr val="accent2"/>
                </a:solidFill>
                <a:latin typeface="Roboto"/>
                <a:ea typeface="Roboto"/>
                <a:cs typeface="Roboto"/>
                <a:sym typeface="Roboto"/>
              </a:defRPr>
            </a:lvl4pPr>
            <a:lvl5pPr lvl="4" rtl="0">
              <a:spcBef>
                <a:spcPts val="1600"/>
              </a:spcBef>
              <a:spcAft>
                <a:spcPts val="0"/>
              </a:spcAft>
              <a:buNone/>
              <a:defRPr sz="600" i="1">
                <a:solidFill>
                  <a:schemeClr val="accent2"/>
                </a:solidFill>
                <a:latin typeface="Roboto"/>
                <a:ea typeface="Roboto"/>
                <a:cs typeface="Roboto"/>
                <a:sym typeface="Roboto"/>
              </a:defRPr>
            </a:lvl5pPr>
            <a:lvl6pPr lvl="5" rtl="0">
              <a:spcBef>
                <a:spcPts val="1600"/>
              </a:spcBef>
              <a:spcAft>
                <a:spcPts val="0"/>
              </a:spcAft>
              <a:buNone/>
              <a:defRPr sz="600" i="1">
                <a:solidFill>
                  <a:schemeClr val="accent2"/>
                </a:solidFill>
                <a:latin typeface="Roboto"/>
                <a:ea typeface="Roboto"/>
                <a:cs typeface="Roboto"/>
                <a:sym typeface="Roboto"/>
              </a:defRPr>
            </a:lvl6pPr>
            <a:lvl7pPr lvl="6" rtl="0">
              <a:spcBef>
                <a:spcPts val="1600"/>
              </a:spcBef>
              <a:spcAft>
                <a:spcPts val="0"/>
              </a:spcAft>
              <a:buNone/>
              <a:defRPr sz="600" i="1">
                <a:solidFill>
                  <a:schemeClr val="accent2"/>
                </a:solidFill>
                <a:latin typeface="Roboto"/>
                <a:ea typeface="Roboto"/>
                <a:cs typeface="Roboto"/>
                <a:sym typeface="Roboto"/>
              </a:defRPr>
            </a:lvl7pPr>
            <a:lvl8pPr lvl="7" rtl="0">
              <a:spcBef>
                <a:spcPts val="1600"/>
              </a:spcBef>
              <a:spcAft>
                <a:spcPts val="0"/>
              </a:spcAft>
              <a:buNone/>
              <a:defRPr sz="600" i="1">
                <a:solidFill>
                  <a:schemeClr val="accent2"/>
                </a:solidFill>
                <a:latin typeface="Roboto"/>
                <a:ea typeface="Roboto"/>
                <a:cs typeface="Roboto"/>
                <a:sym typeface="Roboto"/>
              </a:defRPr>
            </a:lvl8pPr>
            <a:lvl9pPr lvl="8" rtl="0">
              <a:spcBef>
                <a:spcPts val="1600"/>
              </a:spcBef>
              <a:spcAft>
                <a:spcPts val="1600"/>
              </a:spcAft>
              <a:buNone/>
              <a:defRPr sz="600" i="1">
                <a:solidFill>
                  <a:schemeClr val="accent2"/>
                </a:solidFill>
                <a:latin typeface="Roboto"/>
                <a:ea typeface="Roboto"/>
                <a:cs typeface="Roboto"/>
                <a:sym typeface="Roboto"/>
              </a:defRPr>
            </a:lvl9pPr>
          </a:lstStyle>
          <a:p>
            <a:endParaRPr/>
          </a:p>
        </p:txBody>
      </p:sp>
      <p:pic>
        <p:nvPicPr>
          <p:cNvPr id="231" name="Google Shape;231;p32"/>
          <p:cNvPicPr preferRelativeResize="0"/>
          <p:nvPr/>
        </p:nvPicPr>
        <p:blipFill rotWithShape="1">
          <a:blip r:embed="rId2">
            <a:alphaModFix/>
          </a:blip>
          <a:srcRect l="9" r="9"/>
          <a:stretch/>
        </p:blipFill>
        <p:spPr>
          <a:xfrm>
            <a:off x="597750" y="4666195"/>
            <a:ext cx="458724" cy="90230"/>
          </a:xfrm>
          <a:prstGeom prst="rect">
            <a:avLst/>
          </a:prstGeom>
          <a:noFill/>
          <a:ln>
            <a:noFill/>
          </a:ln>
        </p:spPr>
      </p:pic>
    </p:spTree>
  </p:cSld>
  <p:clrMapOvr>
    <a:masterClrMapping/>
  </p:clrMapOvr>
  <p:extLst>
    <p:ext uri="{DCECCB84-F9BA-43D5-87BE-67443E8EF086}">
      <p15:sldGuideLst xmlns:p15="http://schemas.microsoft.com/office/powerpoint/2012/main">
        <p15:guide id="1" pos="375">
          <p15:clr>
            <a:srgbClr val="FA7B17"/>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Data Point slide">
  <p:cSld name="TITLE_ONLY_1_1_1_1_2">
    <p:bg>
      <p:bgPr>
        <a:solidFill>
          <a:schemeClr val="dk2"/>
        </a:solidFill>
        <a:effectLst/>
      </p:bgPr>
    </p:bg>
    <p:spTree>
      <p:nvGrpSpPr>
        <p:cNvPr id="1" name="Shape 232"/>
        <p:cNvGrpSpPr/>
        <p:nvPr/>
      </p:nvGrpSpPr>
      <p:grpSpPr>
        <a:xfrm>
          <a:off x="0" y="0"/>
          <a:ext cx="0" cy="0"/>
          <a:chOff x="0" y="0"/>
          <a:chExt cx="0" cy="0"/>
        </a:xfrm>
      </p:grpSpPr>
      <p:sp>
        <p:nvSpPr>
          <p:cNvPr id="233" name="Google Shape;233;p33"/>
          <p:cNvSpPr txBox="1">
            <a:spLocks noGrp="1"/>
          </p:cNvSpPr>
          <p:nvPr>
            <p:ph type="title"/>
          </p:nvPr>
        </p:nvSpPr>
        <p:spPr>
          <a:xfrm>
            <a:off x="496650" y="389305"/>
            <a:ext cx="3922200" cy="207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latin typeface="Google Sans"/>
                <a:ea typeface="Google Sans"/>
                <a:cs typeface="Google Sans"/>
                <a:sym typeface="Google Sans"/>
              </a:defRPr>
            </a:lvl1pPr>
            <a:lvl2pPr lvl="1" rtl="0">
              <a:spcBef>
                <a:spcPts val="0"/>
              </a:spcBef>
              <a:spcAft>
                <a:spcPts val="0"/>
              </a:spcAft>
              <a:buNone/>
              <a:defRPr sz="800">
                <a:latin typeface="Google Sans"/>
                <a:ea typeface="Google Sans"/>
                <a:cs typeface="Google Sans"/>
                <a:sym typeface="Google Sans"/>
              </a:defRPr>
            </a:lvl2pPr>
            <a:lvl3pPr lvl="2" rtl="0">
              <a:spcBef>
                <a:spcPts val="0"/>
              </a:spcBef>
              <a:spcAft>
                <a:spcPts val="0"/>
              </a:spcAft>
              <a:buNone/>
              <a:defRPr sz="800">
                <a:latin typeface="Google Sans"/>
                <a:ea typeface="Google Sans"/>
                <a:cs typeface="Google Sans"/>
                <a:sym typeface="Google Sans"/>
              </a:defRPr>
            </a:lvl3pPr>
            <a:lvl4pPr lvl="3" rtl="0">
              <a:spcBef>
                <a:spcPts val="0"/>
              </a:spcBef>
              <a:spcAft>
                <a:spcPts val="0"/>
              </a:spcAft>
              <a:buNone/>
              <a:defRPr sz="800">
                <a:latin typeface="Google Sans"/>
                <a:ea typeface="Google Sans"/>
                <a:cs typeface="Google Sans"/>
                <a:sym typeface="Google Sans"/>
              </a:defRPr>
            </a:lvl4pPr>
            <a:lvl5pPr lvl="4" rtl="0">
              <a:spcBef>
                <a:spcPts val="0"/>
              </a:spcBef>
              <a:spcAft>
                <a:spcPts val="0"/>
              </a:spcAft>
              <a:buNone/>
              <a:defRPr sz="800">
                <a:latin typeface="Google Sans"/>
                <a:ea typeface="Google Sans"/>
                <a:cs typeface="Google Sans"/>
                <a:sym typeface="Google Sans"/>
              </a:defRPr>
            </a:lvl5pPr>
            <a:lvl6pPr lvl="5" rtl="0">
              <a:spcBef>
                <a:spcPts val="0"/>
              </a:spcBef>
              <a:spcAft>
                <a:spcPts val="0"/>
              </a:spcAft>
              <a:buNone/>
              <a:defRPr sz="800">
                <a:latin typeface="Google Sans"/>
                <a:ea typeface="Google Sans"/>
                <a:cs typeface="Google Sans"/>
                <a:sym typeface="Google Sans"/>
              </a:defRPr>
            </a:lvl6pPr>
            <a:lvl7pPr lvl="6" rtl="0">
              <a:spcBef>
                <a:spcPts val="0"/>
              </a:spcBef>
              <a:spcAft>
                <a:spcPts val="0"/>
              </a:spcAft>
              <a:buNone/>
              <a:defRPr sz="800">
                <a:latin typeface="Google Sans"/>
                <a:ea typeface="Google Sans"/>
                <a:cs typeface="Google Sans"/>
                <a:sym typeface="Google Sans"/>
              </a:defRPr>
            </a:lvl7pPr>
            <a:lvl8pPr lvl="7" rtl="0">
              <a:spcBef>
                <a:spcPts val="0"/>
              </a:spcBef>
              <a:spcAft>
                <a:spcPts val="0"/>
              </a:spcAft>
              <a:buNone/>
              <a:defRPr sz="800">
                <a:latin typeface="Google Sans"/>
                <a:ea typeface="Google Sans"/>
                <a:cs typeface="Google Sans"/>
                <a:sym typeface="Google Sans"/>
              </a:defRPr>
            </a:lvl8pPr>
            <a:lvl9pPr lvl="8" rtl="0">
              <a:spcBef>
                <a:spcPts val="0"/>
              </a:spcBef>
              <a:spcAft>
                <a:spcPts val="0"/>
              </a:spcAft>
              <a:buNone/>
              <a:defRPr sz="800">
                <a:latin typeface="Google Sans"/>
                <a:ea typeface="Google Sans"/>
                <a:cs typeface="Google Sans"/>
                <a:sym typeface="Google Sans"/>
              </a:defRPr>
            </a:lvl9pPr>
          </a:lstStyle>
          <a:p>
            <a:endParaRPr/>
          </a:p>
        </p:txBody>
      </p:sp>
      <p:sp>
        <p:nvSpPr>
          <p:cNvPr id="234" name="Google Shape;234;p33"/>
          <p:cNvSpPr txBox="1">
            <a:spLocks noGrp="1"/>
          </p:cNvSpPr>
          <p:nvPr>
            <p:ph type="subTitle" idx="1"/>
          </p:nvPr>
        </p:nvSpPr>
        <p:spPr>
          <a:xfrm>
            <a:off x="503626" y="1255320"/>
            <a:ext cx="33462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1100" b="1">
                <a:solidFill>
                  <a:schemeClr val="dk1"/>
                </a:solidFill>
                <a:latin typeface="Google Sans"/>
                <a:ea typeface="Google Sans"/>
                <a:cs typeface="Google Sans"/>
                <a:sym typeface="Google Sans"/>
              </a:defRPr>
            </a:lvl1pPr>
            <a:lvl2pPr lvl="1" rtl="0">
              <a:lnSpc>
                <a:spcPct val="90000"/>
              </a:lnSpc>
              <a:spcBef>
                <a:spcPts val="1600"/>
              </a:spcBef>
              <a:spcAft>
                <a:spcPts val="0"/>
              </a:spcAft>
              <a:buNone/>
              <a:defRPr sz="1100">
                <a:solidFill>
                  <a:schemeClr val="dk1"/>
                </a:solidFill>
                <a:latin typeface="Roboto"/>
                <a:ea typeface="Roboto"/>
                <a:cs typeface="Roboto"/>
                <a:sym typeface="Roboto"/>
              </a:defRPr>
            </a:lvl2pPr>
            <a:lvl3pPr lvl="2" rtl="0">
              <a:lnSpc>
                <a:spcPct val="90000"/>
              </a:lnSpc>
              <a:spcBef>
                <a:spcPts val="1600"/>
              </a:spcBef>
              <a:spcAft>
                <a:spcPts val="0"/>
              </a:spcAft>
              <a:buNone/>
              <a:defRPr sz="1100">
                <a:solidFill>
                  <a:schemeClr val="dk1"/>
                </a:solidFill>
                <a:latin typeface="Roboto"/>
                <a:ea typeface="Roboto"/>
                <a:cs typeface="Roboto"/>
                <a:sym typeface="Roboto"/>
              </a:defRPr>
            </a:lvl3pPr>
            <a:lvl4pPr lvl="3" rtl="0">
              <a:lnSpc>
                <a:spcPct val="90000"/>
              </a:lnSpc>
              <a:spcBef>
                <a:spcPts val="1600"/>
              </a:spcBef>
              <a:spcAft>
                <a:spcPts val="0"/>
              </a:spcAft>
              <a:buNone/>
              <a:defRPr sz="1100">
                <a:solidFill>
                  <a:schemeClr val="dk1"/>
                </a:solidFill>
                <a:latin typeface="Roboto"/>
                <a:ea typeface="Roboto"/>
                <a:cs typeface="Roboto"/>
                <a:sym typeface="Roboto"/>
              </a:defRPr>
            </a:lvl4pPr>
            <a:lvl5pPr lvl="4" rtl="0">
              <a:lnSpc>
                <a:spcPct val="90000"/>
              </a:lnSpc>
              <a:spcBef>
                <a:spcPts val="1600"/>
              </a:spcBef>
              <a:spcAft>
                <a:spcPts val="0"/>
              </a:spcAft>
              <a:buNone/>
              <a:defRPr sz="1100">
                <a:solidFill>
                  <a:schemeClr val="dk1"/>
                </a:solidFill>
                <a:latin typeface="Roboto"/>
                <a:ea typeface="Roboto"/>
                <a:cs typeface="Roboto"/>
                <a:sym typeface="Roboto"/>
              </a:defRPr>
            </a:lvl5pPr>
            <a:lvl6pPr lvl="5" rtl="0">
              <a:lnSpc>
                <a:spcPct val="90000"/>
              </a:lnSpc>
              <a:spcBef>
                <a:spcPts val="1600"/>
              </a:spcBef>
              <a:spcAft>
                <a:spcPts val="0"/>
              </a:spcAft>
              <a:buNone/>
              <a:defRPr sz="1100">
                <a:solidFill>
                  <a:schemeClr val="dk1"/>
                </a:solidFill>
                <a:latin typeface="Roboto"/>
                <a:ea typeface="Roboto"/>
                <a:cs typeface="Roboto"/>
                <a:sym typeface="Roboto"/>
              </a:defRPr>
            </a:lvl6pPr>
            <a:lvl7pPr lvl="6" rtl="0">
              <a:lnSpc>
                <a:spcPct val="90000"/>
              </a:lnSpc>
              <a:spcBef>
                <a:spcPts val="1600"/>
              </a:spcBef>
              <a:spcAft>
                <a:spcPts val="0"/>
              </a:spcAft>
              <a:buNone/>
              <a:defRPr sz="1100">
                <a:solidFill>
                  <a:schemeClr val="dk1"/>
                </a:solidFill>
                <a:latin typeface="Roboto"/>
                <a:ea typeface="Roboto"/>
                <a:cs typeface="Roboto"/>
                <a:sym typeface="Roboto"/>
              </a:defRPr>
            </a:lvl7pPr>
            <a:lvl8pPr lvl="7" rtl="0">
              <a:lnSpc>
                <a:spcPct val="90000"/>
              </a:lnSpc>
              <a:spcBef>
                <a:spcPts val="1600"/>
              </a:spcBef>
              <a:spcAft>
                <a:spcPts val="0"/>
              </a:spcAft>
              <a:buNone/>
              <a:defRPr sz="1100">
                <a:solidFill>
                  <a:schemeClr val="dk1"/>
                </a:solidFill>
                <a:latin typeface="Roboto"/>
                <a:ea typeface="Roboto"/>
                <a:cs typeface="Roboto"/>
                <a:sym typeface="Roboto"/>
              </a:defRPr>
            </a:lvl8pPr>
            <a:lvl9pPr lvl="8" rtl="0">
              <a:lnSpc>
                <a:spcPct val="90000"/>
              </a:lnSpc>
              <a:spcBef>
                <a:spcPts val="1600"/>
              </a:spcBef>
              <a:spcAft>
                <a:spcPts val="1600"/>
              </a:spcAft>
              <a:buNone/>
              <a:defRPr sz="1100">
                <a:solidFill>
                  <a:schemeClr val="dk1"/>
                </a:solidFill>
                <a:latin typeface="Roboto"/>
                <a:ea typeface="Roboto"/>
                <a:cs typeface="Roboto"/>
                <a:sym typeface="Roboto"/>
              </a:defRPr>
            </a:lvl9pPr>
          </a:lstStyle>
          <a:p>
            <a:endParaRPr/>
          </a:p>
        </p:txBody>
      </p:sp>
      <p:sp>
        <p:nvSpPr>
          <p:cNvPr id="235" name="Google Shape;235;p33"/>
          <p:cNvSpPr txBox="1">
            <a:spLocks noGrp="1"/>
          </p:cNvSpPr>
          <p:nvPr>
            <p:ph type="subTitle" idx="2"/>
          </p:nvPr>
        </p:nvSpPr>
        <p:spPr>
          <a:xfrm>
            <a:off x="4964450" y="1996325"/>
            <a:ext cx="35460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11000" b="1">
                <a:solidFill>
                  <a:schemeClr val="dk1"/>
                </a:solidFill>
                <a:latin typeface="Google Sans"/>
                <a:ea typeface="Google Sans"/>
                <a:cs typeface="Google Sans"/>
                <a:sym typeface="Google Sans"/>
              </a:defRPr>
            </a:lvl1pPr>
            <a:lvl2pPr lvl="1" rtl="0">
              <a:lnSpc>
                <a:spcPct val="90000"/>
              </a:lnSpc>
              <a:spcBef>
                <a:spcPts val="1600"/>
              </a:spcBef>
              <a:spcAft>
                <a:spcPts val="0"/>
              </a:spcAft>
              <a:buNone/>
              <a:defRPr sz="9000" b="1">
                <a:solidFill>
                  <a:schemeClr val="dk1"/>
                </a:solidFill>
                <a:latin typeface="Google Sans"/>
                <a:ea typeface="Google Sans"/>
                <a:cs typeface="Google Sans"/>
                <a:sym typeface="Google Sans"/>
              </a:defRPr>
            </a:lvl2pPr>
            <a:lvl3pPr lvl="2" rtl="0">
              <a:lnSpc>
                <a:spcPct val="90000"/>
              </a:lnSpc>
              <a:spcBef>
                <a:spcPts val="1600"/>
              </a:spcBef>
              <a:spcAft>
                <a:spcPts val="0"/>
              </a:spcAft>
              <a:buNone/>
              <a:defRPr sz="9000" b="1">
                <a:solidFill>
                  <a:schemeClr val="dk1"/>
                </a:solidFill>
                <a:latin typeface="Google Sans"/>
                <a:ea typeface="Google Sans"/>
                <a:cs typeface="Google Sans"/>
                <a:sym typeface="Google Sans"/>
              </a:defRPr>
            </a:lvl3pPr>
            <a:lvl4pPr lvl="3" rtl="0">
              <a:lnSpc>
                <a:spcPct val="90000"/>
              </a:lnSpc>
              <a:spcBef>
                <a:spcPts val="1600"/>
              </a:spcBef>
              <a:spcAft>
                <a:spcPts val="0"/>
              </a:spcAft>
              <a:buNone/>
              <a:defRPr sz="9000" b="1">
                <a:solidFill>
                  <a:schemeClr val="dk1"/>
                </a:solidFill>
                <a:latin typeface="Google Sans"/>
                <a:ea typeface="Google Sans"/>
                <a:cs typeface="Google Sans"/>
                <a:sym typeface="Google Sans"/>
              </a:defRPr>
            </a:lvl4pPr>
            <a:lvl5pPr lvl="4" rtl="0">
              <a:lnSpc>
                <a:spcPct val="90000"/>
              </a:lnSpc>
              <a:spcBef>
                <a:spcPts val="1600"/>
              </a:spcBef>
              <a:spcAft>
                <a:spcPts val="0"/>
              </a:spcAft>
              <a:buNone/>
              <a:defRPr sz="9000" b="1">
                <a:solidFill>
                  <a:schemeClr val="dk1"/>
                </a:solidFill>
                <a:latin typeface="Google Sans"/>
                <a:ea typeface="Google Sans"/>
                <a:cs typeface="Google Sans"/>
                <a:sym typeface="Google Sans"/>
              </a:defRPr>
            </a:lvl5pPr>
            <a:lvl6pPr lvl="5" rtl="0">
              <a:lnSpc>
                <a:spcPct val="90000"/>
              </a:lnSpc>
              <a:spcBef>
                <a:spcPts val="1600"/>
              </a:spcBef>
              <a:spcAft>
                <a:spcPts val="0"/>
              </a:spcAft>
              <a:buNone/>
              <a:defRPr sz="9000" b="1">
                <a:solidFill>
                  <a:schemeClr val="dk1"/>
                </a:solidFill>
                <a:latin typeface="Google Sans"/>
                <a:ea typeface="Google Sans"/>
                <a:cs typeface="Google Sans"/>
                <a:sym typeface="Google Sans"/>
              </a:defRPr>
            </a:lvl6pPr>
            <a:lvl7pPr lvl="6" rtl="0">
              <a:lnSpc>
                <a:spcPct val="90000"/>
              </a:lnSpc>
              <a:spcBef>
                <a:spcPts val="1600"/>
              </a:spcBef>
              <a:spcAft>
                <a:spcPts val="0"/>
              </a:spcAft>
              <a:buNone/>
              <a:defRPr sz="9000" b="1">
                <a:solidFill>
                  <a:schemeClr val="dk1"/>
                </a:solidFill>
                <a:latin typeface="Google Sans"/>
                <a:ea typeface="Google Sans"/>
                <a:cs typeface="Google Sans"/>
                <a:sym typeface="Google Sans"/>
              </a:defRPr>
            </a:lvl7pPr>
            <a:lvl8pPr lvl="7" rtl="0">
              <a:lnSpc>
                <a:spcPct val="90000"/>
              </a:lnSpc>
              <a:spcBef>
                <a:spcPts val="1600"/>
              </a:spcBef>
              <a:spcAft>
                <a:spcPts val="0"/>
              </a:spcAft>
              <a:buNone/>
              <a:defRPr sz="9000" b="1">
                <a:solidFill>
                  <a:schemeClr val="dk1"/>
                </a:solidFill>
                <a:latin typeface="Google Sans"/>
                <a:ea typeface="Google Sans"/>
                <a:cs typeface="Google Sans"/>
                <a:sym typeface="Google Sans"/>
              </a:defRPr>
            </a:lvl8pPr>
            <a:lvl9pPr lvl="8" rtl="0">
              <a:lnSpc>
                <a:spcPct val="90000"/>
              </a:lnSpc>
              <a:spcBef>
                <a:spcPts val="1600"/>
              </a:spcBef>
              <a:spcAft>
                <a:spcPts val="1600"/>
              </a:spcAft>
              <a:buNone/>
              <a:defRPr sz="9000" b="1">
                <a:solidFill>
                  <a:schemeClr val="dk1"/>
                </a:solidFill>
                <a:latin typeface="Google Sans"/>
                <a:ea typeface="Google Sans"/>
                <a:cs typeface="Google Sans"/>
                <a:sym typeface="Google Sans"/>
              </a:defRPr>
            </a:lvl9pPr>
          </a:lstStyle>
          <a:p>
            <a:endParaRPr/>
          </a:p>
        </p:txBody>
      </p:sp>
      <p:sp>
        <p:nvSpPr>
          <p:cNvPr id="236" name="Google Shape;236;p33"/>
          <p:cNvSpPr txBox="1">
            <a:spLocks noGrp="1"/>
          </p:cNvSpPr>
          <p:nvPr>
            <p:ph type="subTitle" idx="3"/>
          </p:nvPr>
        </p:nvSpPr>
        <p:spPr>
          <a:xfrm>
            <a:off x="4986926" y="2924920"/>
            <a:ext cx="33462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1100">
                <a:solidFill>
                  <a:schemeClr val="dk1"/>
                </a:solidFill>
                <a:latin typeface="Roboto"/>
                <a:ea typeface="Roboto"/>
                <a:cs typeface="Roboto"/>
                <a:sym typeface="Roboto"/>
              </a:defRPr>
            </a:lvl1pPr>
            <a:lvl2pPr lvl="1" rtl="0">
              <a:lnSpc>
                <a:spcPct val="90000"/>
              </a:lnSpc>
              <a:spcBef>
                <a:spcPts val="1600"/>
              </a:spcBef>
              <a:spcAft>
                <a:spcPts val="0"/>
              </a:spcAft>
              <a:buNone/>
              <a:defRPr sz="1100">
                <a:solidFill>
                  <a:schemeClr val="dk1"/>
                </a:solidFill>
                <a:latin typeface="Roboto"/>
                <a:ea typeface="Roboto"/>
                <a:cs typeface="Roboto"/>
                <a:sym typeface="Roboto"/>
              </a:defRPr>
            </a:lvl2pPr>
            <a:lvl3pPr lvl="2" rtl="0">
              <a:lnSpc>
                <a:spcPct val="90000"/>
              </a:lnSpc>
              <a:spcBef>
                <a:spcPts val="1600"/>
              </a:spcBef>
              <a:spcAft>
                <a:spcPts val="0"/>
              </a:spcAft>
              <a:buNone/>
              <a:defRPr sz="1100">
                <a:solidFill>
                  <a:schemeClr val="dk1"/>
                </a:solidFill>
                <a:latin typeface="Roboto"/>
                <a:ea typeface="Roboto"/>
                <a:cs typeface="Roboto"/>
                <a:sym typeface="Roboto"/>
              </a:defRPr>
            </a:lvl3pPr>
            <a:lvl4pPr lvl="3" rtl="0">
              <a:lnSpc>
                <a:spcPct val="90000"/>
              </a:lnSpc>
              <a:spcBef>
                <a:spcPts val="1600"/>
              </a:spcBef>
              <a:spcAft>
                <a:spcPts val="0"/>
              </a:spcAft>
              <a:buNone/>
              <a:defRPr sz="1100">
                <a:solidFill>
                  <a:schemeClr val="dk1"/>
                </a:solidFill>
                <a:latin typeface="Roboto"/>
                <a:ea typeface="Roboto"/>
                <a:cs typeface="Roboto"/>
                <a:sym typeface="Roboto"/>
              </a:defRPr>
            </a:lvl4pPr>
            <a:lvl5pPr lvl="4" rtl="0">
              <a:lnSpc>
                <a:spcPct val="90000"/>
              </a:lnSpc>
              <a:spcBef>
                <a:spcPts val="1600"/>
              </a:spcBef>
              <a:spcAft>
                <a:spcPts val="0"/>
              </a:spcAft>
              <a:buNone/>
              <a:defRPr sz="1100">
                <a:solidFill>
                  <a:schemeClr val="dk1"/>
                </a:solidFill>
                <a:latin typeface="Roboto"/>
                <a:ea typeface="Roboto"/>
                <a:cs typeface="Roboto"/>
                <a:sym typeface="Roboto"/>
              </a:defRPr>
            </a:lvl5pPr>
            <a:lvl6pPr lvl="5" rtl="0">
              <a:lnSpc>
                <a:spcPct val="90000"/>
              </a:lnSpc>
              <a:spcBef>
                <a:spcPts val="1600"/>
              </a:spcBef>
              <a:spcAft>
                <a:spcPts val="0"/>
              </a:spcAft>
              <a:buNone/>
              <a:defRPr sz="1100">
                <a:solidFill>
                  <a:schemeClr val="dk1"/>
                </a:solidFill>
                <a:latin typeface="Roboto"/>
                <a:ea typeface="Roboto"/>
                <a:cs typeface="Roboto"/>
                <a:sym typeface="Roboto"/>
              </a:defRPr>
            </a:lvl6pPr>
            <a:lvl7pPr lvl="6" rtl="0">
              <a:lnSpc>
                <a:spcPct val="90000"/>
              </a:lnSpc>
              <a:spcBef>
                <a:spcPts val="1600"/>
              </a:spcBef>
              <a:spcAft>
                <a:spcPts val="0"/>
              </a:spcAft>
              <a:buNone/>
              <a:defRPr sz="1100">
                <a:solidFill>
                  <a:schemeClr val="dk1"/>
                </a:solidFill>
                <a:latin typeface="Roboto"/>
                <a:ea typeface="Roboto"/>
                <a:cs typeface="Roboto"/>
                <a:sym typeface="Roboto"/>
              </a:defRPr>
            </a:lvl7pPr>
            <a:lvl8pPr lvl="7" rtl="0">
              <a:lnSpc>
                <a:spcPct val="90000"/>
              </a:lnSpc>
              <a:spcBef>
                <a:spcPts val="1600"/>
              </a:spcBef>
              <a:spcAft>
                <a:spcPts val="0"/>
              </a:spcAft>
              <a:buNone/>
              <a:defRPr sz="1100">
                <a:solidFill>
                  <a:schemeClr val="dk1"/>
                </a:solidFill>
                <a:latin typeface="Roboto"/>
                <a:ea typeface="Roboto"/>
                <a:cs typeface="Roboto"/>
                <a:sym typeface="Roboto"/>
              </a:defRPr>
            </a:lvl8pPr>
            <a:lvl9pPr lvl="8" rtl="0">
              <a:lnSpc>
                <a:spcPct val="90000"/>
              </a:lnSpc>
              <a:spcBef>
                <a:spcPts val="1600"/>
              </a:spcBef>
              <a:spcAft>
                <a:spcPts val="1600"/>
              </a:spcAft>
              <a:buNone/>
              <a:defRPr sz="1100">
                <a:solidFill>
                  <a:schemeClr val="dk1"/>
                </a:solidFill>
                <a:latin typeface="Roboto"/>
                <a:ea typeface="Roboto"/>
                <a:cs typeface="Roboto"/>
                <a:sym typeface="Roboto"/>
              </a:defRPr>
            </a:lvl9pPr>
          </a:lstStyle>
          <a:p>
            <a:endParaRPr/>
          </a:p>
        </p:txBody>
      </p:sp>
      <p:sp>
        <p:nvSpPr>
          <p:cNvPr id="237" name="Google Shape;237;p33"/>
          <p:cNvSpPr txBox="1">
            <a:spLocks noGrp="1"/>
          </p:cNvSpPr>
          <p:nvPr>
            <p:ph type="subTitle" idx="4"/>
          </p:nvPr>
        </p:nvSpPr>
        <p:spPr>
          <a:xfrm>
            <a:off x="1490477" y="4556698"/>
            <a:ext cx="7160700" cy="2073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600" i="1">
                <a:solidFill>
                  <a:schemeClr val="accent2"/>
                </a:solidFill>
                <a:latin typeface="Roboto Medium"/>
                <a:ea typeface="Roboto Medium"/>
                <a:cs typeface="Roboto Medium"/>
                <a:sym typeface="Roboto Medium"/>
              </a:defRPr>
            </a:lvl1pPr>
            <a:lvl2pPr lvl="1" rtl="0">
              <a:spcBef>
                <a:spcPts val="1600"/>
              </a:spcBef>
              <a:spcAft>
                <a:spcPts val="0"/>
              </a:spcAft>
              <a:buNone/>
              <a:defRPr sz="600" i="1">
                <a:solidFill>
                  <a:schemeClr val="accent2"/>
                </a:solidFill>
                <a:latin typeface="Roboto"/>
                <a:ea typeface="Roboto"/>
                <a:cs typeface="Roboto"/>
                <a:sym typeface="Roboto"/>
              </a:defRPr>
            </a:lvl2pPr>
            <a:lvl3pPr lvl="2" rtl="0">
              <a:spcBef>
                <a:spcPts val="1600"/>
              </a:spcBef>
              <a:spcAft>
                <a:spcPts val="0"/>
              </a:spcAft>
              <a:buNone/>
              <a:defRPr sz="600" i="1">
                <a:solidFill>
                  <a:schemeClr val="accent2"/>
                </a:solidFill>
                <a:latin typeface="Roboto"/>
                <a:ea typeface="Roboto"/>
                <a:cs typeface="Roboto"/>
                <a:sym typeface="Roboto"/>
              </a:defRPr>
            </a:lvl3pPr>
            <a:lvl4pPr lvl="3" rtl="0">
              <a:spcBef>
                <a:spcPts val="1600"/>
              </a:spcBef>
              <a:spcAft>
                <a:spcPts val="0"/>
              </a:spcAft>
              <a:buNone/>
              <a:defRPr sz="600" i="1">
                <a:solidFill>
                  <a:schemeClr val="accent2"/>
                </a:solidFill>
                <a:latin typeface="Roboto"/>
                <a:ea typeface="Roboto"/>
                <a:cs typeface="Roboto"/>
                <a:sym typeface="Roboto"/>
              </a:defRPr>
            </a:lvl4pPr>
            <a:lvl5pPr lvl="4" rtl="0">
              <a:spcBef>
                <a:spcPts val="1600"/>
              </a:spcBef>
              <a:spcAft>
                <a:spcPts val="0"/>
              </a:spcAft>
              <a:buNone/>
              <a:defRPr sz="600" i="1">
                <a:solidFill>
                  <a:schemeClr val="accent2"/>
                </a:solidFill>
                <a:latin typeface="Roboto"/>
                <a:ea typeface="Roboto"/>
                <a:cs typeface="Roboto"/>
                <a:sym typeface="Roboto"/>
              </a:defRPr>
            </a:lvl5pPr>
            <a:lvl6pPr lvl="5" rtl="0">
              <a:spcBef>
                <a:spcPts val="1600"/>
              </a:spcBef>
              <a:spcAft>
                <a:spcPts val="0"/>
              </a:spcAft>
              <a:buNone/>
              <a:defRPr sz="600" i="1">
                <a:solidFill>
                  <a:schemeClr val="accent2"/>
                </a:solidFill>
                <a:latin typeface="Roboto"/>
                <a:ea typeface="Roboto"/>
                <a:cs typeface="Roboto"/>
                <a:sym typeface="Roboto"/>
              </a:defRPr>
            </a:lvl6pPr>
            <a:lvl7pPr lvl="6" rtl="0">
              <a:spcBef>
                <a:spcPts val="1600"/>
              </a:spcBef>
              <a:spcAft>
                <a:spcPts val="0"/>
              </a:spcAft>
              <a:buNone/>
              <a:defRPr sz="600" i="1">
                <a:solidFill>
                  <a:schemeClr val="accent2"/>
                </a:solidFill>
                <a:latin typeface="Roboto"/>
                <a:ea typeface="Roboto"/>
                <a:cs typeface="Roboto"/>
                <a:sym typeface="Roboto"/>
              </a:defRPr>
            </a:lvl7pPr>
            <a:lvl8pPr lvl="7" rtl="0">
              <a:spcBef>
                <a:spcPts val="1600"/>
              </a:spcBef>
              <a:spcAft>
                <a:spcPts val="0"/>
              </a:spcAft>
              <a:buNone/>
              <a:defRPr sz="600" i="1">
                <a:solidFill>
                  <a:schemeClr val="accent2"/>
                </a:solidFill>
                <a:latin typeface="Roboto"/>
                <a:ea typeface="Roboto"/>
                <a:cs typeface="Roboto"/>
                <a:sym typeface="Roboto"/>
              </a:defRPr>
            </a:lvl8pPr>
            <a:lvl9pPr lvl="8" rtl="0">
              <a:spcBef>
                <a:spcPts val="1600"/>
              </a:spcBef>
              <a:spcAft>
                <a:spcPts val="1600"/>
              </a:spcAft>
              <a:buNone/>
              <a:defRPr sz="600" i="1">
                <a:solidFill>
                  <a:schemeClr val="accent2"/>
                </a:solidFill>
                <a:latin typeface="Roboto"/>
                <a:ea typeface="Roboto"/>
                <a:cs typeface="Roboto"/>
                <a:sym typeface="Roboto"/>
              </a:defRPr>
            </a:lvl9pPr>
          </a:lstStyle>
          <a:p>
            <a:endParaRPr/>
          </a:p>
        </p:txBody>
      </p:sp>
      <p:pic>
        <p:nvPicPr>
          <p:cNvPr id="238" name="Google Shape;238;p33"/>
          <p:cNvPicPr preferRelativeResize="0"/>
          <p:nvPr/>
        </p:nvPicPr>
        <p:blipFill rotWithShape="1">
          <a:blip r:embed="rId2">
            <a:alphaModFix/>
          </a:blip>
          <a:srcRect l="9" r="9"/>
          <a:stretch/>
        </p:blipFill>
        <p:spPr>
          <a:xfrm>
            <a:off x="597750" y="4666195"/>
            <a:ext cx="458724" cy="90230"/>
          </a:xfrm>
          <a:prstGeom prst="rect">
            <a:avLst/>
          </a:prstGeom>
          <a:noFill/>
          <a:ln>
            <a:noFill/>
          </a:ln>
        </p:spPr>
      </p:pic>
    </p:spTree>
  </p:cSld>
  <p:clrMapOvr>
    <a:masterClrMapping/>
  </p:clrMapOvr>
  <p:extLst>
    <p:ext uri="{DCECCB84-F9BA-43D5-87BE-67443E8EF086}">
      <p15:sldGuideLst xmlns:p15="http://schemas.microsoft.com/office/powerpoint/2012/main">
        <p15:guide id="1" pos="375">
          <p15:clr>
            <a:srgbClr val="FA7B17"/>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4 Data Point slide">
  <p:cSld name="TITLE_ONLY_1_1_1_1_2_1">
    <p:bg>
      <p:bgPr>
        <a:solidFill>
          <a:schemeClr val="dk2"/>
        </a:solidFill>
        <a:effectLst/>
      </p:bgPr>
    </p:bg>
    <p:spTree>
      <p:nvGrpSpPr>
        <p:cNvPr id="1" name="Shape 239"/>
        <p:cNvGrpSpPr/>
        <p:nvPr/>
      </p:nvGrpSpPr>
      <p:grpSpPr>
        <a:xfrm>
          <a:off x="0" y="0"/>
          <a:ext cx="0" cy="0"/>
          <a:chOff x="0" y="0"/>
          <a:chExt cx="0" cy="0"/>
        </a:xfrm>
      </p:grpSpPr>
      <p:cxnSp>
        <p:nvCxnSpPr>
          <p:cNvPr id="240" name="Google Shape;240;p34"/>
          <p:cNvCxnSpPr/>
          <p:nvPr/>
        </p:nvCxnSpPr>
        <p:spPr>
          <a:xfrm rot="10800000">
            <a:off x="3099375" y="489450"/>
            <a:ext cx="2619900" cy="0"/>
          </a:xfrm>
          <a:prstGeom prst="straightConnector1">
            <a:avLst/>
          </a:prstGeom>
          <a:noFill/>
          <a:ln w="9525" cap="flat" cmpd="sng">
            <a:solidFill>
              <a:srgbClr val="D6DADE"/>
            </a:solidFill>
            <a:prstDash val="solid"/>
            <a:round/>
            <a:headEnd type="none" w="med" len="med"/>
            <a:tailEnd type="none" w="med" len="med"/>
          </a:ln>
        </p:spPr>
      </p:cxnSp>
      <p:sp>
        <p:nvSpPr>
          <p:cNvPr id="241" name="Google Shape;241;p34"/>
          <p:cNvSpPr txBox="1">
            <a:spLocks noGrp="1"/>
          </p:cNvSpPr>
          <p:nvPr>
            <p:ph type="subTitle" idx="1"/>
          </p:nvPr>
        </p:nvSpPr>
        <p:spPr>
          <a:xfrm>
            <a:off x="3311348" y="961184"/>
            <a:ext cx="25242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8300" b="1">
                <a:solidFill>
                  <a:schemeClr val="dk1"/>
                </a:solidFill>
                <a:latin typeface="Google Sans"/>
                <a:ea typeface="Google Sans"/>
                <a:cs typeface="Google Sans"/>
                <a:sym typeface="Google Sans"/>
              </a:defRPr>
            </a:lvl1pPr>
            <a:lvl2pPr lvl="1" rtl="0">
              <a:lnSpc>
                <a:spcPct val="90000"/>
              </a:lnSpc>
              <a:spcBef>
                <a:spcPts val="1600"/>
              </a:spcBef>
              <a:spcAft>
                <a:spcPts val="0"/>
              </a:spcAft>
              <a:buNone/>
              <a:defRPr sz="8300" b="1">
                <a:solidFill>
                  <a:schemeClr val="dk1"/>
                </a:solidFill>
                <a:latin typeface="Google Sans"/>
                <a:ea typeface="Google Sans"/>
                <a:cs typeface="Google Sans"/>
                <a:sym typeface="Google Sans"/>
              </a:defRPr>
            </a:lvl2pPr>
            <a:lvl3pPr lvl="2" rtl="0">
              <a:lnSpc>
                <a:spcPct val="90000"/>
              </a:lnSpc>
              <a:spcBef>
                <a:spcPts val="1600"/>
              </a:spcBef>
              <a:spcAft>
                <a:spcPts val="0"/>
              </a:spcAft>
              <a:buNone/>
              <a:defRPr sz="8300" b="1">
                <a:solidFill>
                  <a:schemeClr val="dk1"/>
                </a:solidFill>
                <a:latin typeface="Google Sans"/>
                <a:ea typeface="Google Sans"/>
                <a:cs typeface="Google Sans"/>
                <a:sym typeface="Google Sans"/>
              </a:defRPr>
            </a:lvl3pPr>
            <a:lvl4pPr lvl="3" rtl="0">
              <a:lnSpc>
                <a:spcPct val="90000"/>
              </a:lnSpc>
              <a:spcBef>
                <a:spcPts val="1600"/>
              </a:spcBef>
              <a:spcAft>
                <a:spcPts val="0"/>
              </a:spcAft>
              <a:buNone/>
              <a:defRPr sz="8300" b="1">
                <a:solidFill>
                  <a:schemeClr val="dk1"/>
                </a:solidFill>
                <a:latin typeface="Google Sans"/>
                <a:ea typeface="Google Sans"/>
                <a:cs typeface="Google Sans"/>
                <a:sym typeface="Google Sans"/>
              </a:defRPr>
            </a:lvl4pPr>
            <a:lvl5pPr lvl="4" rtl="0">
              <a:lnSpc>
                <a:spcPct val="90000"/>
              </a:lnSpc>
              <a:spcBef>
                <a:spcPts val="1600"/>
              </a:spcBef>
              <a:spcAft>
                <a:spcPts val="0"/>
              </a:spcAft>
              <a:buNone/>
              <a:defRPr sz="8300" b="1">
                <a:solidFill>
                  <a:schemeClr val="dk1"/>
                </a:solidFill>
                <a:latin typeface="Google Sans"/>
                <a:ea typeface="Google Sans"/>
                <a:cs typeface="Google Sans"/>
                <a:sym typeface="Google Sans"/>
              </a:defRPr>
            </a:lvl5pPr>
            <a:lvl6pPr lvl="5" rtl="0">
              <a:lnSpc>
                <a:spcPct val="90000"/>
              </a:lnSpc>
              <a:spcBef>
                <a:spcPts val="1600"/>
              </a:spcBef>
              <a:spcAft>
                <a:spcPts val="0"/>
              </a:spcAft>
              <a:buNone/>
              <a:defRPr sz="8300" b="1">
                <a:solidFill>
                  <a:schemeClr val="dk1"/>
                </a:solidFill>
                <a:latin typeface="Google Sans"/>
                <a:ea typeface="Google Sans"/>
                <a:cs typeface="Google Sans"/>
                <a:sym typeface="Google Sans"/>
              </a:defRPr>
            </a:lvl6pPr>
            <a:lvl7pPr lvl="6" rtl="0">
              <a:lnSpc>
                <a:spcPct val="90000"/>
              </a:lnSpc>
              <a:spcBef>
                <a:spcPts val="1600"/>
              </a:spcBef>
              <a:spcAft>
                <a:spcPts val="0"/>
              </a:spcAft>
              <a:buNone/>
              <a:defRPr sz="8300" b="1">
                <a:solidFill>
                  <a:schemeClr val="dk1"/>
                </a:solidFill>
                <a:latin typeface="Google Sans"/>
                <a:ea typeface="Google Sans"/>
                <a:cs typeface="Google Sans"/>
                <a:sym typeface="Google Sans"/>
              </a:defRPr>
            </a:lvl7pPr>
            <a:lvl8pPr lvl="7" rtl="0">
              <a:lnSpc>
                <a:spcPct val="90000"/>
              </a:lnSpc>
              <a:spcBef>
                <a:spcPts val="1600"/>
              </a:spcBef>
              <a:spcAft>
                <a:spcPts val="0"/>
              </a:spcAft>
              <a:buNone/>
              <a:defRPr sz="8300" b="1">
                <a:solidFill>
                  <a:schemeClr val="dk1"/>
                </a:solidFill>
                <a:latin typeface="Google Sans"/>
                <a:ea typeface="Google Sans"/>
                <a:cs typeface="Google Sans"/>
                <a:sym typeface="Google Sans"/>
              </a:defRPr>
            </a:lvl8pPr>
            <a:lvl9pPr lvl="8" rtl="0">
              <a:lnSpc>
                <a:spcPct val="90000"/>
              </a:lnSpc>
              <a:spcBef>
                <a:spcPts val="1600"/>
              </a:spcBef>
              <a:spcAft>
                <a:spcPts val="1600"/>
              </a:spcAft>
              <a:buNone/>
              <a:defRPr sz="8300" b="1">
                <a:solidFill>
                  <a:schemeClr val="dk1"/>
                </a:solidFill>
                <a:latin typeface="Google Sans"/>
                <a:ea typeface="Google Sans"/>
                <a:cs typeface="Google Sans"/>
                <a:sym typeface="Google Sans"/>
              </a:defRPr>
            </a:lvl9pPr>
          </a:lstStyle>
          <a:p>
            <a:endParaRPr/>
          </a:p>
        </p:txBody>
      </p:sp>
      <p:sp>
        <p:nvSpPr>
          <p:cNvPr id="242" name="Google Shape;242;p34"/>
          <p:cNvSpPr txBox="1">
            <a:spLocks noGrp="1"/>
          </p:cNvSpPr>
          <p:nvPr>
            <p:ph type="subTitle" idx="2"/>
          </p:nvPr>
        </p:nvSpPr>
        <p:spPr>
          <a:xfrm>
            <a:off x="6179497" y="961184"/>
            <a:ext cx="25242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8300" b="1">
                <a:solidFill>
                  <a:schemeClr val="dk1"/>
                </a:solidFill>
                <a:latin typeface="Google Sans"/>
                <a:ea typeface="Google Sans"/>
                <a:cs typeface="Google Sans"/>
                <a:sym typeface="Google Sans"/>
              </a:defRPr>
            </a:lvl1pPr>
            <a:lvl2pPr lvl="1" rtl="0">
              <a:lnSpc>
                <a:spcPct val="90000"/>
              </a:lnSpc>
              <a:spcBef>
                <a:spcPts val="1600"/>
              </a:spcBef>
              <a:spcAft>
                <a:spcPts val="0"/>
              </a:spcAft>
              <a:buNone/>
              <a:defRPr sz="8300" b="1">
                <a:solidFill>
                  <a:schemeClr val="dk1"/>
                </a:solidFill>
                <a:latin typeface="Google Sans"/>
                <a:ea typeface="Google Sans"/>
                <a:cs typeface="Google Sans"/>
                <a:sym typeface="Google Sans"/>
              </a:defRPr>
            </a:lvl2pPr>
            <a:lvl3pPr lvl="2" rtl="0">
              <a:lnSpc>
                <a:spcPct val="90000"/>
              </a:lnSpc>
              <a:spcBef>
                <a:spcPts val="1600"/>
              </a:spcBef>
              <a:spcAft>
                <a:spcPts val="0"/>
              </a:spcAft>
              <a:buNone/>
              <a:defRPr sz="8300" b="1">
                <a:solidFill>
                  <a:schemeClr val="dk1"/>
                </a:solidFill>
                <a:latin typeface="Google Sans"/>
                <a:ea typeface="Google Sans"/>
                <a:cs typeface="Google Sans"/>
                <a:sym typeface="Google Sans"/>
              </a:defRPr>
            </a:lvl3pPr>
            <a:lvl4pPr lvl="3" rtl="0">
              <a:lnSpc>
                <a:spcPct val="90000"/>
              </a:lnSpc>
              <a:spcBef>
                <a:spcPts val="1600"/>
              </a:spcBef>
              <a:spcAft>
                <a:spcPts val="0"/>
              </a:spcAft>
              <a:buNone/>
              <a:defRPr sz="8300" b="1">
                <a:solidFill>
                  <a:schemeClr val="dk1"/>
                </a:solidFill>
                <a:latin typeface="Google Sans"/>
                <a:ea typeface="Google Sans"/>
                <a:cs typeface="Google Sans"/>
                <a:sym typeface="Google Sans"/>
              </a:defRPr>
            </a:lvl4pPr>
            <a:lvl5pPr lvl="4" rtl="0">
              <a:lnSpc>
                <a:spcPct val="90000"/>
              </a:lnSpc>
              <a:spcBef>
                <a:spcPts val="1600"/>
              </a:spcBef>
              <a:spcAft>
                <a:spcPts val="0"/>
              </a:spcAft>
              <a:buNone/>
              <a:defRPr sz="8300" b="1">
                <a:solidFill>
                  <a:schemeClr val="dk1"/>
                </a:solidFill>
                <a:latin typeface="Google Sans"/>
                <a:ea typeface="Google Sans"/>
                <a:cs typeface="Google Sans"/>
                <a:sym typeface="Google Sans"/>
              </a:defRPr>
            </a:lvl5pPr>
            <a:lvl6pPr lvl="5" rtl="0">
              <a:lnSpc>
                <a:spcPct val="90000"/>
              </a:lnSpc>
              <a:spcBef>
                <a:spcPts val="1600"/>
              </a:spcBef>
              <a:spcAft>
                <a:spcPts val="0"/>
              </a:spcAft>
              <a:buNone/>
              <a:defRPr sz="8300" b="1">
                <a:solidFill>
                  <a:schemeClr val="dk1"/>
                </a:solidFill>
                <a:latin typeface="Google Sans"/>
                <a:ea typeface="Google Sans"/>
                <a:cs typeface="Google Sans"/>
                <a:sym typeface="Google Sans"/>
              </a:defRPr>
            </a:lvl6pPr>
            <a:lvl7pPr lvl="6" rtl="0">
              <a:lnSpc>
                <a:spcPct val="90000"/>
              </a:lnSpc>
              <a:spcBef>
                <a:spcPts val="1600"/>
              </a:spcBef>
              <a:spcAft>
                <a:spcPts val="0"/>
              </a:spcAft>
              <a:buNone/>
              <a:defRPr sz="8300" b="1">
                <a:solidFill>
                  <a:schemeClr val="dk1"/>
                </a:solidFill>
                <a:latin typeface="Google Sans"/>
                <a:ea typeface="Google Sans"/>
                <a:cs typeface="Google Sans"/>
                <a:sym typeface="Google Sans"/>
              </a:defRPr>
            </a:lvl7pPr>
            <a:lvl8pPr lvl="7" rtl="0">
              <a:lnSpc>
                <a:spcPct val="90000"/>
              </a:lnSpc>
              <a:spcBef>
                <a:spcPts val="1600"/>
              </a:spcBef>
              <a:spcAft>
                <a:spcPts val="0"/>
              </a:spcAft>
              <a:buNone/>
              <a:defRPr sz="8300" b="1">
                <a:solidFill>
                  <a:schemeClr val="dk1"/>
                </a:solidFill>
                <a:latin typeface="Google Sans"/>
                <a:ea typeface="Google Sans"/>
                <a:cs typeface="Google Sans"/>
                <a:sym typeface="Google Sans"/>
              </a:defRPr>
            </a:lvl8pPr>
            <a:lvl9pPr lvl="8" rtl="0">
              <a:lnSpc>
                <a:spcPct val="90000"/>
              </a:lnSpc>
              <a:spcBef>
                <a:spcPts val="1600"/>
              </a:spcBef>
              <a:spcAft>
                <a:spcPts val="1600"/>
              </a:spcAft>
              <a:buNone/>
              <a:defRPr sz="8300" b="1">
                <a:solidFill>
                  <a:schemeClr val="dk1"/>
                </a:solidFill>
                <a:latin typeface="Google Sans"/>
                <a:ea typeface="Google Sans"/>
                <a:cs typeface="Google Sans"/>
                <a:sym typeface="Google Sans"/>
              </a:defRPr>
            </a:lvl9pPr>
          </a:lstStyle>
          <a:p>
            <a:endParaRPr/>
          </a:p>
        </p:txBody>
      </p:sp>
      <p:sp>
        <p:nvSpPr>
          <p:cNvPr id="243" name="Google Shape;243;p34"/>
          <p:cNvSpPr txBox="1">
            <a:spLocks noGrp="1"/>
          </p:cNvSpPr>
          <p:nvPr>
            <p:ph type="title"/>
          </p:nvPr>
        </p:nvSpPr>
        <p:spPr>
          <a:xfrm>
            <a:off x="496650" y="389305"/>
            <a:ext cx="3922200" cy="207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latin typeface="Google Sans"/>
                <a:ea typeface="Google Sans"/>
                <a:cs typeface="Google Sans"/>
                <a:sym typeface="Google Sans"/>
              </a:defRPr>
            </a:lvl1pPr>
            <a:lvl2pPr lvl="1" rtl="0">
              <a:spcBef>
                <a:spcPts val="0"/>
              </a:spcBef>
              <a:spcAft>
                <a:spcPts val="0"/>
              </a:spcAft>
              <a:buNone/>
              <a:defRPr sz="800">
                <a:latin typeface="Google Sans"/>
                <a:ea typeface="Google Sans"/>
                <a:cs typeface="Google Sans"/>
                <a:sym typeface="Google Sans"/>
              </a:defRPr>
            </a:lvl2pPr>
            <a:lvl3pPr lvl="2" rtl="0">
              <a:spcBef>
                <a:spcPts val="0"/>
              </a:spcBef>
              <a:spcAft>
                <a:spcPts val="0"/>
              </a:spcAft>
              <a:buNone/>
              <a:defRPr sz="800">
                <a:latin typeface="Google Sans"/>
                <a:ea typeface="Google Sans"/>
                <a:cs typeface="Google Sans"/>
                <a:sym typeface="Google Sans"/>
              </a:defRPr>
            </a:lvl3pPr>
            <a:lvl4pPr lvl="3" rtl="0">
              <a:spcBef>
                <a:spcPts val="0"/>
              </a:spcBef>
              <a:spcAft>
                <a:spcPts val="0"/>
              </a:spcAft>
              <a:buNone/>
              <a:defRPr sz="800">
                <a:latin typeface="Google Sans"/>
                <a:ea typeface="Google Sans"/>
                <a:cs typeface="Google Sans"/>
                <a:sym typeface="Google Sans"/>
              </a:defRPr>
            </a:lvl4pPr>
            <a:lvl5pPr lvl="4" rtl="0">
              <a:spcBef>
                <a:spcPts val="0"/>
              </a:spcBef>
              <a:spcAft>
                <a:spcPts val="0"/>
              </a:spcAft>
              <a:buNone/>
              <a:defRPr sz="800">
                <a:latin typeface="Google Sans"/>
                <a:ea typeface="Google Sans"/>
                <a:cs typeface="Google Sans"/>
                <a:sym typeface="Google Sans"/>
              </a:defRPr>
            </a:lvl5pPr>
            <a:lvl6pPr lvl="5" rtl="0">
              <a:spcBef>
                <a:spcPts val="0"/>
              </a:spcBef>
              <a:spcAft>
                <a:spcPts val="0"/>
              </a:spcAft>
              <a:buNone/>
              <a:defRPr sz="800">
                <a:latin typeface="Google Sans"/>
                <a:ea typeface="Google Sans"/>
                <a:cs typeface="Google Sans"/>
                <a:sym typeface="Google Sans"/>
              </a:defRPr>
            </a:lvl6pPr>
            <a:lvl7pPr lvl="6" rtl="0">
              <a:spcBef>
                <a:spcPts val="0"/>
              </a:spcBef>
              <a:spcAft>
                <a:spcPts val="0"/>
              </a:spcAft>
              <a:buNone/>
              <a:defRPr sz="800">
                <a:latin typeface="Google Sans"/>
                <a:ea typeface="Google Sans"/>
                <a:cs typeface="Google Sans"/>
                <a:sym typeface="Google Sans"/>
              </a:defRPr>
            </a:lvl7pPr>
            <a:lvl8pPr lvl="7" rtl="0">
              <a:spcBef>
                <a:spcPts val="0"/>
              </a:spcBef>
              <a:spcAft>
                <a:spcPts val="0"/>
              </a:spcAft>
              <a:buNone/>
              <a:defRPr sz="800">
                <a:latin typeface="Google Sans"/>
                <a:ea typeface="Google Sans"/>
                <a:cs typeface="Google Sans"/>
                <a:sym typeface="Google Sans"/>
              </a:defRPr>
            </a:lvl8pPr>
            <a:lvl9pPr lvl="8" rtl="0">
              <a:spcBef>
                <a:spcPts val="0"/>
              </a:spcBef>
              <a:spcAft>
                <a:spcPts val="0"/>
              </a:spcAft>
              <a:buNone/>
              <a:defRPr sz="800">
                <a:latin typeface="Google Sans"/>
                <a:ea typeface="Google Sans"/>
                <a:cs typeface="Google Sans"/>
                <a:sym typeface="Google Sans"/>
              </a:defRPr>
            </a:lvl9pPr>
          </a:lstStyle>
          <a:p>
            <a:endParaRPr/>
          </a:p>
        </p:txBody>
      </p:sp>
      <p:sp>
        <p:nvSpPr>
          <p:cNvPr id="244" name="Google Shape;244;p34"/>
          <p:cNvSpPr txBox="1">
            <a:spLocks noGrp="1"/>
          </p:cNvSpPr>
          <p:nvPr>
            <p:ph type="subTitle" idx="3"/>
          </p:nvPr>
        </p:nvSpPr>
        <p:spPr>
          <a:xfrm>
            <a:off x="3362695" y="1732116"/>
            <a:ext cx="23475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800">
                <a:solidFill>
                  <a:schemeClr val="dk1"/>
                </a:solidFill>
                <a:latin typeface="Roboto"/>
                <a:ea typeface="Roboto"/>
                <a:cs typeface="Roboto"/>
                <a:sym typeface="Roboto"/>
              </a:defRPr>
            </a:lvl1pPr>
            <a:lvl2pPr lvl="1" rtl="0">
              <a:lnSpc>
                <a:spcPct val="90000"/>
              </a:lnSpc>
              <a:spcBef>
                <a:spcPts val="1600"/>
              </a:spcBef>
              <a:spcAft>
                <a:spcPts val="0"/>
              </a:spcAft>
              <a:buNone/>
              <a:defRPr sz="800">
                <a:solidFill>
                  <a:schemeClr val="dk1"/>
                </a:solidFill>
                <a:latin typeface="Roboto"/>
                <a:ea typeface="Roboto"/>
                <a:cs typeface="Roboto"/>
                <a:sym typeface="Roboto"/>
              </a:defRPr>
            </a:lvl2pPr>
            <a:lvl3pPr lvl="2" rtl="0">
              <a:lnSpc>
                <a:spcPct val="90000"/>
              </a:lnSpc>
              <a:spcBef>
                <a:spcPts val="1600"/>
              </a:spcBef>
              <a:spcAft>
                <a:spcPts val="0"/>
              </a:spcAft>
              <a:buNone/>
              <a:defRPr sz="800">
                <a:solidFill>
                  <a:schemeClr val="dk1"/>
                </a:solidFill>
                <a:latin typeface="Roboto"/>
                <a:ea typeface="Roboto"/>
                <a:cs typeface="Roboto"/>
                <a:sym typeface="Roboto"/>
              </a:defRPr>
            </a:lvl3pPr>
            <a:lvl4pPr lvl="3" rtl="0">
              <a:lnSpc>
                <a:spcPct val="90000"/>
              </a:lnSpc>
              <a:spcBef>
                <a:spcPts val="1600"/>
              </a:spcBef>
              <a:spcAft>
                <a:spcPts val="0"/>
              </a:spcAft>
              <a:buNone/>
              <a:defRPr sz="800">
                <a:solidFill>
                  <a:schemeClr val="dk1"/>
                </a:solidFill>
                <a:latin typeface="Roboto"/>
                <a:ea typeface="Roboto"/>
                <a:cs typeface="Roboto"/>
                <a:sym typeface="Roboto"/>
              </a:defRPr>
            </a:lvl4pPr>
            <a:lvl5pPr lvl="4" rtl="0">
              <a:lnSpc>
                <a:spcPct val="90000"/>
              </a:lnSpc>
              <a:spcBef>
                <a:spcPts val="1600"/>
              </a:spcBef>
              <a:spcAft>
                <a:spcPts val="0"/>
              </a:spcAft>
              <a:buNone/>
              <a:defRPr sz="800">
                <a:solidFill>
                  <a:schemeClr val="dk1"/>
                </a:solidFill>
                <a:latin typeface="Roboto"/>
                <a:ea typeface="Roboto"/>
                <a:cs typeface="Roboto"/>
                <a:sym typeface="Roboto"/>
              </a:defRPr>
            </a:lvl5pPr>
            <a:lvl6pPr lvl="5" rtl="0">
              <a:lnSpc>
                <a:spcPct val="90000"/>
              </a:lnSpc>
              <a:spcBef>
                <a:spcPts val="1600"/>
              </a:spcBef>
              <a:spcAft>
                <a:spcPts val="0"/>
              </a:spcAft>
              <a:buNone/>
              <a:defRPr sz="800">
                <a:solidFill>
                  <a:schemeClr val="dk1"/>
                </a:solidFill>
                <a:latin typeface="Roboto"/>
                <a:ea typeface="Roboto"/>
                <a:cs typeface="Roboto"/>
                <a:sym typeface="Roboto"/>
              </a:defRPr>
            </a:lvl6pPr>
            <a:lvl7pPr lvl="6" rtl="0">
              <a:lnSpc>
                <a:spcPct val="90000"/>
              </a:lnSpc>
              <a:spcBef>
                <a:spcPts val="1600"/>
              </a:spcBef>
              <a:spcAft>
                <a:spcPts val="0"/>
              </a:spcAft>
              <a:buNone/>
              <a:defRPr sz="800">
                <a:solidFill>
                  <a:schemeClr val="dk1"/>
                </a:solidFill>
                <a:latin typeface="Roboto"/>
                <a:ea typeface="Roboto"/>
                <a:cs typeface="Roboto"/>
                <a:sym typeface="Roboto"/>
              </a:defRPr>
            </a:lvl7pPr>
            <a:lvl8pPr lvl="7" rtl="0">
              <a:lnSpc>
                <a:spcPct val="90000"/>
              </a:lnSpc>
              <a:spcBef>
                <a:spcPts val="1600"/>
              </a:spcBef>
              <a:spcAft>
                <a:spcPts val="0"/>
              </a:spcAft>
              <a:buNone/>
              <a:defRPr sz="800">
                <a:solidFill>
                  <a:schemeClr val="dk1"/>
                </a:solidFill>
                <a:latin typeface="Roboto"/>
                <a:ea typeface="Roboto"/>
                <a:cs typeface="Roboto"/>
                <a:sym typeface="Roboto"/>
              </a:defRPr>
            </a:lvl8pPr>
            <a:lvl9pPr lvl="8" rtl="0">
              <a:lnSpc>
                <a:spcPct val="90000"/>
              </a:lnSpc>
              <a:spcBef>
                <a:spcPts val="1600"/>
              </a:spcBef>
              <a:spcAft>
                <a:spcPts val="1600"/>
              </a:spcAft>
              <a:buNone/>
              <a:defRPr sz="800">
                <a:solidFill>
                  <a:schemeClr val="dk1"/>
                </a:solidFill>
                <a:latin typeface="Roboto"/>
                <a:ea typeface="Roboto"/>
                <a:cs typeface="Roboto"/>
                <a:sym typeface="Roboto"/>
              </a:defRPr>
            </a:lvl9pPr>
          </a:lstStyle>
          <a:p>
            <a:endParaRPr/>
          </a:p>
        </p:txBody>
      </p:sp>
      <p:sp>
        <p:nvSpPr>
          <p:cNvPr id="245" name="Google Shape;245;p34"/>
          <p:cNvSpPr txBox="1">
            <a:spLocks noGrp="1"/>
          </p:cNvSpPr>
          <p:nvPr>
            <p:ph type="subTitle" idx="4"/>
          </p:nvPr>
        </p:nvSpPr>
        <p:spPr>
          <a:xfrm>
            <a:off x="6211368" y="1732116"/>
            <a:ext cx="23475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800">
                <a:solidFill>
                  <a:schemeClr val="dk1"/>
                </a:solidFill>
                <a:latin typeface="Roboto"/>
                <a:ea typeface="Roboto"/>
                <a:cs typeface="Roboto"/>
                <a:sym typeface="Roboto"/>
              </a:defRPr>
            </a:lvl1pPr>
            <a:lvl2pPr lvl="1" rtl="0">
              <a:lnSpc>
                <a:spcPct val="90000"/>
              </a:lnSpc>
              <a:spcBef>
                <a:spcPts val="1600"/>
              </a:spcBef>
              <a:spcAft>
                <a:spcPts val="0"/>
              </a:spcAft>
              <a:buNone/>
              <a:defRPr sz="800">
                <a:solidFill>
                  <a:schemeClr val="dk1"/>
                </a:solidFill>
                <a:latin typeface="Roboto"/>
                <a:ea typeface="Roboto"/>
                <a:cs typeface="Roboto"/>
                <a:sym typeface="Roboto"/>
              </a:defRPr>
            </a:lvl2pPr>
            <a:lvl3pPr lvl="2" rtl="0">
              <a:lnSpc>
                <a:spcPct val="90000"/>
              </a:lnSpc>
              <a:spcBef>
                <a:spcPts val="1600"/>
              </a:spcBef>
              <a:spcAft>
                <a:spcPts val="0"/>
              </a:spcAft>
              <a:buNone/>
              <a:defRPr sz="800">
                <a:solidFill>
                  <a:schemeClr val="dk1"/>
                </a:solidFill>
                <a:latin typeface="Roboto"/>
                <a:ea typeface="Roboto"/>
                <a:cs typeface="Roboto"/>
                <a:sym typeface="Roboto"/>
              </a:defRPr>
            </a:lvl3pPr>
            <a:lvl4pPr lvl="3" rtl="0">
              <a:lnSpc>
                <a:spcPct val="90000"/>
              </a:lnSpc>
              <a:spcBef>
                <a:spcPts val="1600"/>
              </a:spcBef>
              <a:spcAft>
                <a:spcPts val="0"/>
              </a:spcAft>
              <a:buNone/>
              <a:defRPr sz="800">
                <a:solidFill>
                  <a:schemeClr val="dk1"/>
                </a:solidFill>
                <a:latin typeface="Roboto"/>
                <a:ea typeface="Roboto"/>
                <a:cs typeface="Roboto"/>
                <a:sym typeface="Roboto"/>
              </a:defRPr>
            </a:lvl4pPr>
            <a:lvl5pPr lvl="4" rtl="0">
              <a:lnSpc>
                <a:spcPct val="90000"/>
              </a:lnSpc>
              <a:spcBef>
                <a:spcPts val="1600"/>
              </a:spcBef>
              <a:spcAft>
                <a:spcPts val="0"/>
              </a:spcAft>
              <a:buNone/>
              <a:defRPr sz="800">
                <a:solidFill>
                  <a:schemeClr val="dk1"/>
                </a:solidFill>
                <a:latin typeface="Roboto"/>
                <a:ea typeface="Roboto"/>
                <a:cs typeface="Roboto"/>
                <a:sym typeface="Roboto"/>
              </a:defRPr>
            </a:lvl5pPr>
            <a:lvl6pPr lvl="5" rtl="0">
              <a:lnSpc>
                <a:spcPct val="90000"/>
              </a:lnSpc>
              <a:spcBef>
                <a:spcPts val="1600"/>
              </a:spcBef>
              <a:spcAft>
                <a:spcPts val="0"/>
              </a:spcAft>
              <a:buNone/>
              <a:defRPr sz="800">
                <a:solidFill>
                  <a:schemeClr val="dk1"/>
                </a:solidFill>
                <a:latin typeface="Roboto"/>
                <a:ea typeface="Roboto"/>
                <a:cs typeface="Roboto"/>
                <a:sym typeface="Roboto"/>
              </a:defRPr>
            </a:lvl6pPr>
            <a:lvl7pPr lvl="6" rtl="0">
              <a:lnSpc>
                <a:spcPct val="90000"/>
              </a:lnSpc>
              <a:spcBef>
                <a:spcPts val="1600"/>
              </a:spcBef>
              <a:spcAft>
                <a:spcPts val="0"/>
              </a:spcAft>
              <a:buNone/>
              <a:defRPr sz="800">
                <a:solidFill>
                  <a:schemeClr val="dk1"/>
                </a:solidFill>
                <a:latin typeface="Roboto"/>
                <a:ea typeface="Roboto"/>
                <a:cs typeface="Roboto"/>
                <a:sym typeface="Roboto"/>
              </a:defRPr>
            </a:lvl7pPr>
            <a:lvl8pPr lvl="7" rtl="0">
              <a:lnSpc>
                <a:spcPct val="90000"/>
              </a:lnSpc>
              <a:spcBef>
                <a:spcPts val="1600"/>
              </a:spcBef>
              <a:spcAft>
                <a:spcPts val="0"/>
              </a:spcAft>
              <a:buNone/>
              <a:defRPr sz="800">
                <a:solidFill>
                  <a:schemeClr val="dk1"/>
                </a:solidFill>
                <a:latin typeface="Roboto"/>
                <a:ea typeface="Roboto"/>
                <a:cs typeface="Roboto"/>
                <a:sym typeface="Roboto"/>
              </a:defRPr>
            </a:lvl8pPr>
            <a:lvl9pPr lvl="8" rtl="0">
              <a:lnSpc>
                <a:spcPct val="90000"/>
              </a:lnSpc>
              <a:spcBef>
                <a:spcPts val="1600"/>
              </a:spcBef>
              <a:spcAft>
                <a:spcPts val="1600"/>
              </a:spcAft>
              <a:buNone/>
              <a:defRPr sz="800">
                <a:solidFill>
                  <a:schemeClr val="dk1"/>
                </a:solidFill>
                <a:latin typeface="Roboto"/>
                <a:ea typeface="Roboto"/>
                <a:cs typeface="Roboto"/>
                <a:sym typeface="Roboto"/>
              </a:defRPr>
            </a:lvl9pPr>
          </a:lstStyle>
          <a:p>
            <a:endParaRPr/>
          </a:p>
        </p:txBody>
      </p:sp>
      <p:cxnSp>
        <p:nvCxnSpPr>
          <p:cNvPr id="246" name="Google Shape;246;p34"/>
          <p:cNvCxnSpPr/>
          <p:nvPr/>
        </p:nvCxnSpPr>
        <p:spPr>
          <a:xfrm rot="10800000">
            <a:off x="5938975" y="489450"/>
            <a:ext cx="2619900" cy="0"/>
          </a:xfrm>
          <a:prstGeom prst="straightConnector1">
            <a:avLst/>
          </a:prstGeom>
          <a:noFill/>
          <a:ln w="9525" cap="flat" cmpd="sng">
            <a:solidFill>
              <a:srgbClr val="D6DADE"/>
            </a:solidFill>
            <a:prstDash val="solid"/>
            <a:round/>
            <a:headEnd type="none" w="med" len="med"/>
            <a:tailEnd type="none" w="med" len="med"/>
          </a:ln>
        </p:spPr>
      </p:cxnSp>
      <p:cxnSp>
        <p:nvCxnSpPr>
          <p:cNvPr id="247" name="Google Shape;247;p34"/>
          <p:cNvCxnSpPr/>
          <p:nvPr/>
        </p:nvCxnSpPr>
        <p:spPr>
          <a:xfrm rot="10800000">
            <a:off x="3099375" y="2546850"/>
            <a:ext cx="2619900" cy="0"/>
          </a:xfrm>
          <a:prstGeom prst="straightConnector1">
            <a:avLst/>
          </a:prstGeom>
          <a:noFill/>
          <a:ln w="9525" cap="flat" cmpd="sng">
            <a:solidFill>
              <a:srgbClr val="D6DADE"/>
            </a:solidFill>
            <a:prstDash val="solid"/>
            <a:round/>
            <a:headEnd type="none" w="med" len="med"/>
            <a:tailEnd type="none" w="med" len="med"/>
          </a:ln>
        </p:spPr>
      </p:cxnSp>
      <p:cxnSp>
        <p:nvCxnSpPr>
          <p:cNvPr id="248" name="Google Shape;248;p34"/>
          <p:cNvCxnSpPr/>
          <p:nvPr/>
        </p:nvCxnSpPr>
        <p:spPr>
          <a:xfrm rot="10800000">
            <a:off x="5938975" y="2546850"/>
            <a:ext cx="2619900" cy="0"/>
          </a:xfrm>
          <a:prstGeom prst="straightConnector1">
            <a:avLst/>
          </a:prstGeom>
          <a:noFill/>
          <a:ln w="9525" cap="flat" cmpd="sng">
            <a:solidFill>
              <a:srgbClr val="D6DADE"/>
            </a:solidFill>
            <a:prstDash val="solid"/>
            <a:round/>
            <a:headEnd type="none" w="med" len="med"/>
            <a:tailEnd type="none" w="med" len="med"/>
          </a:ln>
        </p:spPr>
      </p:cxnSp>
      <p:sp>
        <p:nvSpPr>
          <p:cNvPr id="249" name="Google Shape;249;p34"/>
          <p:cNvSpPr txBox="1">
            <a:spLocks noGrp="1"/>
          </p:cNvSpPr>
          <p:nvPr>
            <p:ph type="subTitle" idx="5"/>
          </p:nvPr>
        </p:nvSpPr>
        <p:spPr>
          <a:xfrm>
            <a:off x="3311348" y="3018584"/>
            <a:ext cx="25242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8300" b="1">
                <a:solidFill>
                  <a:schemeClr val="dk1"/>
                </a:solidFill>
                <a:latin typeface="Google Sans"/>
                <a:ea typeface="Google Sans"/>
                <a:cs typeface="Google Sans"/>
                <a:sym typeface="Google Sans"/>
              </a:defRPr>
            </a:lvl1pPr>
            <a:lvl2pPr lvl="1" rtl="0">
              <a:lnSpc>
                <a:spcPct val="90000"/>
              </a:lnSpc>
              <a:spcBef>
                <a:spcPts val="1600"/>
              </a:spcBef>
              <a:spcAft>
                <a:spcPts val="0"/>
              </a:spcAft>
              <a:buNone/>
              <a:defRPr sz="8300" b="1">
                <a:solidFill>
                  <a:schemeClr val="dk1"/>
                </a:solidFill>
                <a:latin typeface="Google Sans"/>
                <a:ea typeface="Google Sans"/>
                <a:cs typeface="Google Sans"/>
                <a:sym typeface="Google Sans"/>
              </a:defRPr>
            </a:lvl2pPr>
            <a:lvl3pPr lvl="2" rtl="0">
              <a:lnSpc>
                <a:spcPct val="90000"/>
              </a:lnSpc>
              <a:spcBef>
                <a:spcPts val="1600"/>
              </a:spcBef>
              <a:spcAft>
                <a:spcPts val="0"/>
              </a:spcAft>
              <a:buNone/>
              <a:defRPr sz="8300" b="1">
                <a:solidFill>
                  <a:schemeClr val="dk1"/>
                </a:solidFill>
                <a:latin typeface="Google Sans"/>
                <a:ea typeface="Google Sans"/>
                <a:cs typeface="Google Sans"/>
                <a:sym typeface="Google Sans"/>
              </a:defRPr>
            </a:lvl3pPr>
            <a:lvl4pPr lvl="3" rtl="0">
              <a:lnSpc>
                <a:spcPct val="90000"/>
              </a:lnSpc>
              <a:spcBef>
                <a:spcPts val="1600"/>
              </a:spcBef>
              <a:spcAft>
                <a:spcPts val="0"/>
              </a:spcAft>
              <a:buNone/>
              <a:defRPr sz="8300" b="1">
                <a:solidFill>
                  <a:schemeClr val="dk1"/>
                </a:solidFill>
                <a:latin typeface="Google Sans"/>
                <a:ea typeface="Google Sans"/>
                <a:cs typeface="Google Sans"/>
                <a:sym typeface="Google Sans"/>
              </a:defRPr>
            </a:lvl4pPr>
            <a:lvl5pPr lvl="4" rtl="0">
              <a:lnSpc>
                <a:spcPct val="90000"/>
              </a:lnSpc>
              <a:spcBef>
                <a:spcPts val="1600"/>
              </a:spcBef>
              <a:spcAft>
                <a:spcPts val="0"/>
              </a:spcAft>
              <a:buNone/>
              <a:defRPr sz="8300" b="1">
                <a:solidFill>
                  <a:schemeClr val="dk1"/>
                </a:solidFill>
                <a:latin typeface="Google Sans"/>
                <a:ea typeface="Google Sans"/>
                <a:cs typeface="Google Sans"/>
                <a:sym typeface="Google Sans"/>
              </a:defRPr>
            </a:lvl5pPr>
            <a:lvl6pPr lvl="5" rtl="0">
              <a:lnSpc>
                <a:spcPct val="90000"/>
              </a:lnSpc>
              <a:spcBef>
                <a:spcPts val="1600"/>
              </a:spcBef>
              <a:spcAft>
                <a:spcPts val="0"/>
              </a:spcAft>
              <a:buNone/>
              <a:defRPr sz="8300" b="1">
                <a:solidFill>
                  <a:schemeClr val="dk1"/>
                </a:solidFill>
                <a:latin typeface="Google Sans"/>
                <a:ea typeface="Google Sans"/>
                <a:cs typeface="Google Sans"/>
                <a:sym typeface="Google Sans"/>
              </a:defRPr>
            </a:lvl6pPr>
            <a:lvl7pPr lvl="6" rtl="0">
              <a:lnSpc>
                <a:spcPct val="90000"/>
              </a:lnSpc>
              <a:spcBef>
                <a:spcPts val="1600"/>
              </a:spcBef>
              <a:spcAft>
                <a:spcPts val="0"/>
              </a:spcAft>
              <a:buNone/>
              <a:defRPr sz="8300" b="1">
                <a:solidFill>
                  <a:schemeClr val="dk1"/>
                </a:solidFill>
                <a:latin typeface="Google Sans"/>
                <a:ea typeface="Google Sans"/>
                <a:cs typeface="Google Sans"/>
                <a:sym typeface="Google Sans"/>
              </a:defRPr>
            </a:lvl7pPr>
            <a:lvl8pPr lvl="7" rtl="0">
              <a:lnSpc>
                <a:spcPct val="90000"/>
              </a:lnSpc>
              <a:spcBef>
                <a:spcPts val="1600"/>
              </a:spcBef>
              <a:spcAft>
                <a:spcPts val="0"/>
              </a:spcAft>
              <a:buNone/>
              <a:defRPr sz="8300" b="1">
                <a:solidFill>
                  <a:schemeClr val="dk1"/>
                </a:solidFill>
                <a:latin typeface="Google Sans"/>
                <a:ea typeface="Google Sans"/>
                <a:cs typeface="Google Sans"/>
                <a:sym typeface="Google Sans"/>
              </a:defRPr>
            </a:lvl8pPr>
            <a:lvl9pPr lvl="8" rtl="0">
              <a:lnSpc>
                <a:spcPct val="90000"/>
              </a:lnSpc>
              <a:spcBef>
                <a:spcPts val="1600"/>
              </a:spcBef>
              <a:spcAft>
                <a:spcPts val="1600"/>
              </a:spcAft>
              <a:buNone/>
              <a:defRPr sz="8300" b="1">
                <a:solidFill>
                  <a:schemeClr val="dk1"/>
                </a:solidFill>
                <a:latin typeface="Google Sans"/>
                <a:ea typeface="Google Sans"/>
                <a:cs typeface="Google Sans"/>
                <a:sym typeface="Google Sans"/>
              </a:defRPr>
            </a:lvl9pPr>
          </a:lstStyle>
          <a:p>
            <a:endParaRPr/>
          </a:p>
        </p:txBody>
      </p:sp>
      <p:sp>
        <p:nvSpPr>
          <p:cNvPr id="250" name="Google Shape;250;p34"/>
          <p:cNvSpPr txBox="1">
            <a:spLocks noGrp="1"/>
          </p:cNvSpPr>
          <p:nvPr>
            <p:ph type="subTitle" idx="6"/>
          </p:nvPr>
        </p:nvSpPr>
        <p:spPr>
          <a:xfrm>
            <a:off x="6179497" y="3018584"/>
            <a:ext cx="25242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8300" b="1">
                <a:solidFill>
                  <a:schemeClr val="dk1"/>
                </a:solidFill>
                <a:latin typeface="Google Sans"/>
                <a:ea typeface="Google Sans"/>
                <a:cs typeface="Google Sans"/>
                <a:sym typeface="Google Sans"/>
              </a:defRPr>
            </a:lvl1pPr>
            <a:lvl2pPr lvl="1" rtl="0">
              <a:lnSpc>
                <a:spcPct val="90000"/>
              </a:lnSpc>
              <a:spcBef>
                <a:spcPts val="1600"/>
              </a:spcBef>
              <a:spcAft>
                <a:spcPts val="0"/>
              </a:spcAft>
              <a:buNone/>
              <a:defRPr sz="8300" b="1">
                <a:solidFill>
                  <a:schemeClr val="dk1"/>
                </a:solidFill>
                <a:latin typeface="Google Sans"/>
                <a:ea typeface="Google Sans"/>
                <a:cs typeface="Google Sans"/>
                <a:sym typeface="Google Sans"/>
              </a:defRPr>
            </a:lvl2pPr>
            <a:lvl3pPr lvl="2" rtl="0">
              <a:lnSpc>
                <a:spcPct val="90000"/>
              </a:lnSpc>
              <a:spcBef>
                <a:spcPts val="1600"/>
              </a:spcBef>
              <a:spcAft>
                <a:spcPts val="0"/>
              </a:spcAft>
              <a:buNone/>
              <a:defRPr sz="8300" b="1">
                <a:solidFill>
                  <a:schemeClr val="dk1"/>
                </a:solidFill>
                <a:latin typeface="Google Sans"/>
                <a:ea typeface="Google Sans"/>
                <a:cs typeface="Google Sans"/>
                <a:sym typeface="Google Sans"/>
              </a:defRPr>
            </a:lvl3pPr>
            <a:lvl4pPr lvl="3" rtl="0">
              <a:lnSpc>
                <a:spcPct val="90000"/>
              </a:lnSpc>
              <a:spcBef>
                <a:spcPts val="1600"/>
              </a:spcBef>
              <a:spcAft>
                <a:spcPts val="0"/>
              </a:spcAft>
              <a:buNone/>
              <a:defRPr sz="8300" b="1">
                <a:solidFill>
                  <a:schemeClr val="dk1"/>
                </a:solidFill>
                <a:latin typeface="Google Sans"/>
                <a:ea typeface="Google Sans"/>
                <a:cs typeface="Google Sans"/>
                <a:sym typeface="Google Sans"/>
              </a:defRPr>
            </a:lvl4pPr>
            <a:lvl5pPr lvl="4" rtl="0">
              <a:lnSpc>
                <a:spcPct val="90000"/>
              </a:lnSpc>
              <a:spcBef>
                <a:spcPts val="1600"/>
              </a:spcBef>
              <a:spcAft>
                <a:spcPts val="0"/>
              </a:spcAft>
              <a:buNone/>
              <a:defRPr sz="8300" b="1">
                <a:solidFill>
                  <a:schemeClr val="dk1"/>
                </a:solidFill>
                <a:latin typeface="Google Sans"/>
                <a:ea typeface="Google Sans"/>
                <a:cs typeface="Google Sans"/>
                <a:sym typeface="Google Sans"/>
              </a:defRPr>
            </a:lvl5pPr>
            <a:lvl6pPr lvl="5" rtl="0">
              <a:lnSpc>
                <a:spcPct val="90000"/>
              </a:lnSpc>
              <a:spcBef>
                <a:spcPts val="1600"/>
              </a:spcBef>
              <a:spcAft>
                <a:spcPts val="0"/>
              </a:spcAft>
              <a:buNone/>
              <a:defRPr sz="8300" b="1">
                <a:solidFill>
                  <a:schemeClr val="dk1"/>
                </a:solidFill>
                <a:latin typeface="Google Sans"/>
                <a:ea typeface="Google Sans"/>
                <a:cs typeface="Google Sans"/>
                <a:sym typeface="Google Sans"/>
              </a:defRPr>
            </a:lvl6pPr>
            <a:lvl7pPr lvl="6" rtl="0">
              <a:lnSpc>
                <a:spcPct val="90000"/>
              </a:lnSpc>
              <a:spcBef>
                <a:spcPts val="1600"/>
              </a:spcBef>
              <a:spcAft>
                <a:spcPts val="0"/>
              </a:spcAft>
              <a:buNone/>
              <a:defRPr sz="8300" b="1">
                <a:solidFill>
                  <a:schemeClr val="dk1"/>
                </a:solidFill>
                <a:latin typeface="Google Sans"/>
                <a:ea typeface="Google Sans"/>
                <a:cs typeface="Google Sans"/>
                <a:sym typeface="Google Sans"/>
              </a:defRPr>
            </a:lvl7pPr>
            <a:lvl8pPr lvl="7" rtl="0">
              <a:lnSpc>
                <a:spcPct val="90000"/>
              </a:lnSpc>
              <a:spcBef>
                <a:spcPts val="1600"/>
              </a:spcBef>
              <a:spcAft>
                <a:spcPts val="0"/>
              </a:spcAft>
              <a:buNone/>
              <a:defRPr sz="8300" b="1">
                <a:solidFill>
                  <a:schemeClr val="dk1"/>
                </a:solidFill>
                <a:latin typeface="Google Sans"/>
                <a:ea typeface="Google Sans"/>
                <a:cs typeface="Google Sans"/>
                <a:sym typeface="Google Sans"/>
              </a:defRPr>
            </a:lvl8pPr>
            <a:lvl9pPr lvl="8" rtl="0">
              <a:lnSpc>
                <a:spcPct val="90000"/>
              </a:lnSpc>
              <a:spcBef>
                <a:spcPts val="1600"/>
              </a:spcBef>
              <a:spcAft>
                <a:spcPts val="1600"/>
              </a:spcAft>
              <a:buNone/>
              <a:defRPr sz="8300" b="1">
                <a:solidFill>
                  <a:schemeClr val="dk1"/>
                </a:solidFill>
                <a:latin typeface="Google Sans"/>
                <a:ea typeface="Google Sans"/>
                <a:cs typeface="Google Sans"/>
                <a:sym typeface="Google Sans"/>
              </a:defRPr>
            </a:lvl9pPr>
          </a:lstStyle>
          <a:p>
            <a:endParaRPr/>
          </a:p>
        </p:txBody>
      </p:sp>
      <p:sp>
        <p:nvSpPr>
          <p:cNvPr id="251" name="Google Shape;251;p34"/>
          <p:cNvSpPr txBox="1">
            <a:spLocks noGrp="1"/>
          </p:cNvSpPr>
          <p:nvPr>
            <p:ph type="subTitle" idx="7"/>
          </p:nvPr>
        </p:nvSpPr>
        <p:spPr>
          <a:xfrm>
            <a:off x="3362695" y="3789516"/>
            <a:ext cx="23475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800">
                <a:solidFill>
                  <a:schemeClr val="dk1"/>
                </a:solidFill>
                <a:latin typeface="Roboto"/>
                <a:ea typeface="Roboto"/>
                <a:cs typeface="Roboto"/>
                <a:sym typeface="Roboto"/>
              </a:defRPr>
            </a:lvl1pPr>
            <a:lvl2pPr lvl="1" rtl="0">
              <a:lnSpc>
                <a:spcPct val="90000"/>
              </a:lnSpc>
              <a:spcBef>
                <a:spcPts val="1600"/>
              </a:spcBef>
              <a:spcAft>
                <a:spcPts val="0"/>
              </a:spcAft>
              <a:buNone/>
              <a:defRPr sz="800">
                <a:solidFill>
                  <a:schemeClr val="dk1"/>
                </a:solidFill>
                <a:latin typeface="Roboto"/>
                <a:ea typeface="Roboto"/>
                <a:cs typeface="Roboto"/>
                <a:sym typeface="Roboto"/>
              </a:defRPr>
            </a:lvl2pPr>
            <a:lvl3pPr lvl="2" rtl="0">
              <a:lnSpc>
                <a:spcPct val="90000"/>
              </a:lnSpc>
              <a:spcBef>
                <a:spcPts val="1600"/>
              </a:spcBef>
              <a:spcAft>
                <a:spcPts val="0"/>
              </a:spcAft>
              <a:buNone/>
              <a:defRPr sz="800">
                <a:solidFill>
                  <a:schemeClr val="dk1"/>
                </a:solidFill>
                <a:latin typeface="Roboto"/>
                <a:ea typeface="Roboto"/>
                <a:cs typeface="Roboto"/>
                <a:sym typeface="Roboto"/>
              </a:defRPr>
            </a:lvl3pPr>
            <a:lvl4pPr lvl="3" rtl="0">
              <a:lnSpc>
                <a:spcPct val="90000"/>
              </a:lnSpc>
              <a:spcBef>
                <a:spcPts val="1600"/>
              </a:spcBef>
              <a:spcAft>
                <a:spcPts val="0"/>
              </a:spcAft>
              <a:buNone/>
              <a:defRPr sz="800">
                <a:solidFill>
                  <a:schemeClr val="dk1"/>
                </a:solidFill>
                <a:latin typeface="Roboto"/>
                <a:ea typeface="Roboto"/>
                <a:cs typeface="Roboto"/>
                <a:sym typeface="Roboto"/>
              </a:defRPr>
            </a:lvl4pPr>
            <a:lvl5pPr lvl="4" rtl="0">
              <a:lnSpc>
                <a:spcPct val="90000"/>
              </a:lnSpc>
              <a:spcBef>
                <a:spcPts val="1600"/>
              </a:spcBef>
              <a:spcAft>
                <a:spcPts val="0"/>
              </a:spcAft>
              <a:buNone/>
              <a:defRPr sz="800">
                <a:solidFill>
                  <a:schemeClr val="dk1"/>
                </a:solidFill>
                <a:latin typeface="Roboto"/>
                <a:ea typeface="Roboto"/>
                <a:cs typeface="Roboto"/>
                <a:sym typeface="Roboto"/>
              </a:defRPr>
            </a:lvl5pPr>
            <a:lvl6pPr lvl="5" rtl="0">
              <a:lnSpc>
                <a:spcPct val="90000"/>
              </a:lnSpc>
              <a:spcBef>
                <a:spcPts val="1600"/>
              </a:spcBef>
              <a:spcAft>
                <a:spcPts val="0"/>
              </a:spcAft>
              <a:buNone/>
              <a:defRPr sz="800">
                <a:solidFill>
                  <a:schemeClr val="dk1"/>
                </a:solidFill>
                <a:latin typeface="Roboto"/>
                <a:ea typeface="Roboto"/>
                <a:cs typeface="Roboto"/>
                <a:sym typeface="Roboto"/>
              </a:defRPr>
            </a:lvl6pPr>
            <a:lvl7pPr lvl="6" rtl="0">
              <a:lnSpc>
                <a:spcPct val="90000"/>
              </a:lnSpc>
              <a:spcBef>
                <a:spcPts val="1600"/>
              </a:spcBef>
              <a:spcAft>
                <a:spcPts val="0"/>
              </a:spcAft>
              <a:buNone/>
              <a:defRPr sz="800">
                <a:solidFill>
                  <a:schemeClr val="dk1"/>
                </a:solidFill>
                <a:latin typeface="Roboto"/>
                <a:ea typeface="Roboto"/>
                <a:cs typeface="Roboto"/>
                <a:sym typeface="Roboto"/>
              </a:defRPr>
            </a:lvl7pPr>
            <a:lvl8pPr lvl="7" rtl="0">
              <a:lnSpc>
                <a:spcPct val="90000"/>
              </a:lnSpc>
              <a:spcBef>
                <a:spcPts val="1600"/>
              </a:spcBef>
              <a:spcAft>
                <a:spcPts val="0"/>
              </a:spcAft>
              <a:buNone/>
              <a:defRPr sz="800">
                <a:solidFill>
                  <a:schemeClr val="dk1"/>
                </a:solidFill>
                <a:latin typeface="Roboto"/>
                <a:ea typeface="Roboto"/>
                <a:cs typeface="Roboto"/>
                <a:sym typeface="Roboto"/>
              </a:defRPr>
            </a:lvl8pPr>
            <a:lvl9pPr lvl="8" rtl="0">
              <a:lnSpc>
                <a:spcPct val="90000"/>
              </a:lnSpc>
              <a:spcBef>
                <a:spcPts val="1600"/>
              </a:spcBef>
              <a:spcAft>
                <a:spcPts val="1600"/>
              </a:spcAft>
              <a:buNone/>
              <a:defRPr sz="800">
                <a:solidFill>
                  <a:schemeClr val="dk1"/>
                </a:solidFill>
                <a:latin typeface="Roboto"/>
                <a:ea typeface="Roboto"/>
                <a:cs typeface="Roboto"/>
                <a:sym typeface="Roboto"/>
              </a:defRPr>
            </a:lvl9pPr>
          </a:lstStyle>
          <a:p>
            <a:endParaRPr/>
          </a:p>
        </p:txBody>
      </p:sp>
      <p:sp>
        <p:nvSpPr>
          <p:cNvPr id="252" name="Google Shape;252;p34"/>
          <p:cNvSpPr txBox="1">
            <a:spLocks noGrp="1"/>
          </p:cNvSpPr>
          <p:nvPr>
            <p:ph type="subTitle" idx="8"/>
          </p:nvPr>
        </p:nvSpPr>
        <p:spPr>
          <a:xfrm>
            <a:off x="6211368" y="3789516"/>
            <a:ext cx="23475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800">
                <a:solidFill>
                  <a:schemeClr val="dk1"/>
                </a:solidFill>
                <a:latin typeface="Roboto"/>
                <a:ea typeface="Roboto"/>
                <a:cs typeface="Roboto"/>
                <a:sym typeface="Roboto"/>
              </a:defRPr>
            </a:lvl1pPr>
            <a:lvl2pPr lvl="1" rtl="0">
              <a:lnSpc>
                <a:spcPct val="90000"/>
              </a:lnSpc>
              <a:spcBef>
                <a:spcPts val="1600"/>
              </a:spcBef>
              <a:spcAft>
                <a:spcPts val="0"/>
              </a:spcAft>
              <a:buNone/>
              <a:defRPr sz="800">
                <a:solidFill>
                  <a:schemeClr val="dk1"/>
                </a:solidFill>
                <a:latin typeface="Roboto"/>
                <a:ea typeface="Roboto"/>
                <a:cs typeface="Roboto"/>
                <a:sym typeface="Roboto"/>
              </a:defRPr>
            </a:lvl2pPr>
            <a:lvl3pPr lvl="2" rtl="0">
              <a:lnSpc>
                <a:spcPct val="90000"/>
              </a:lnSpc>
              <a:spcBef>
                <a:spcPts val="1600"/>
              </a:spcBef>
              <a:spcAft>
                <a:spcPts val="0"/>
              </a:spcAft>
              <a:buNone/>
              <a:defRPr sz="800">
                <a:solidFill>
                  <a:schemeClr val="dk1"/>
                </a:solidFill>
                <a:latin typeface="Roboto"/>
                <a:ea typeface="Roboto"/>
                <a:cs typeface="Roboto"/>
                <a:sym typeface="Roboto"/>
              </a:defRPr>
            </a:lvl3pPr>
            <a:lvl4pPr lvl="3" rtl="0">
              <a:lnSpc>
                <a:spcPct val="90000"/>
              </a:lnSpc>
              <a:spcBef>
                <a:spcPts val="1600"/>
              </a:spcBef>
              <a:spcAft>
                <a:spcPts val="0"/>
              </a:spcAft>
              <a:buNone/>
              <a:defRPr sz="800">
                <a:solidFill>
                  <a:schemeClr val="dk1"/>
                </a:solidFill>
                <a:latin typeface="Roboto"/>
                <a:ea typeface="Roboto"/>
                <a:cs typeface="Roboto"/>
                <a:sym typeface="Roboto"/>
              </a:defRPr>
            </a:lvl4pPr>
            <a:lvl5pPr lvl="4" rtl="0">
              <a:lnSpc>
                <a:spcPct val="90000"/>
              </a:lnSpc>
              <a:spcBef>
                <a:spcPts val="1600"/>
              </a:spcBef>
              <a:spcAft>
                <a:spcPts val="0"/>
              </a:spcAft>
              <a:buNone/>
              <a:defRPr sz="800">
                <a:solidFill>
                  <a:schemeClr val="dk1"/>
                </a:solidFill>
                <a:latin typeface="Roboto"/>
                <a:ea typeface="Roboto"/>
                <a:cs typeface="Roboto"/>
                <a:sym typeface="Roboto"/>
              </a:defRPr>
            </a:lvl5pPr>
            <a:lvl6pPr lvl="5" rtl="0">
              <a:lnSpc>
                <a:spcPct val="90000"/>
              </a:lnSpc>
              <a:spcBef>
                <a:spcPts val="1600"/>
              </a:spcBef>
              <a:spcAft>
                <a:spcPts val="0"/>
              </a:spcAft>
              <a:buNone/>
              <a:defRPr sz="800">
                <a:solidFill>
                  <a:schemeClr val="dk1"/>
                </a:solidFill>
                <a:latin typeface="Roboto"/>
                <a:ea typeface="Roboto"/>
                <a:cs typeface="Roboto"/>
                <a:sym typeface="Roboto"/>
              </a:defRPr>
            </a:lvl6pPr>
            <a:lvl7pPr lvl="6" rtl="0">
              <a:lnSpc>
                <a:spcPct val="90000"/>
              </a:lnSpc>
              <a:spcBef>
                <a:spcPts val="1600"/>
              </a:spcBef>
              <a:spcAft>
                <a:spcPts val="0"/>
              </a:spcAft>
              <a:buNone/>
              <a:defRPr sz="800">
                <a:solidFill>
                  <a:schemeClr val="dk1"/>
                </a:solidFill>
                <a:latin typeface="Roboto"/>
                <a:ea typeface="Roboto"/>
                <a:cs typeface="Roboto"/>
                <a:sym typeface="Roboto"/>
              </a:defRPr>
            </a:lvl7pPr>
            <a:lvl8pPr lvl="7" rtl="0">
              <a:lnSpc>
                <a:spcPct val="90000"/>
              </a:lnSpc>
              <a:spcBef>
                <a:spcPts val="1600"/>
              </a:spcBef>
              <a:spcAft>
                <a:spcPts val="0"/>
              </a:spcAft>
              <a:buNone/>
              <a:defRPr sz="800">
                <a:solidFill>
                  <a:schemeClr val="dk1"/>
                </a:solidFill>
                <a:latin typeface="Roboto"/>
                <a:ea typeface="Roboto"/>
                <a:cs typeface="Roboto"/>
                <a:sym typeface="Roboto"/>
              </a:defRPr>
            </a:lvl8pPr>
            <a:lvl9pPr lvl="8" rtl="0">
              <a:lnSpc>
                <a:spcPct val="90000"/>
              </a:lnSpc>
              <a:spcBef>
                <a:spcPts val="1600"/>
              </a:spcBef>
              <a:spcAft>
                <a:spcPts val="1600"/>
              </a:spcAft>
              <a:buNone/>
              <a:defRPr sz="800">
                <a:solidFill>
                  <a:schemeClr val="dk1"/>
                </a:solidFill>
                <a:latin typeface="Roboto"/>
                <a:ea typeface="Roboto"/>
                <a:cs typeface="Roboto"/>
                <a:sym typeface="Roboto"/>
              </a:defRPr>
            </a:lvl9pPr>
          </a:lstStyle>
          <a:p>
            <a:endParaRPr/>
          </a:p>
        </p:txBody>
      </p:sp>
      <p:sp>
        <p:nvSpPr>
          <p:cNvPr id="253" name="Google Shape;253;p34"/>
          <p:cNvSpPr txBox="1">
            <a:spLocks noGrp="1"/>
          </p:cNvSpPr>
          <p:nvPr>
            <p:ph type="subTitle" idx="9"/>
          </p:nvPr>
        </p:nvSpPr>
        <p:spPr>
          <a:xfrm>
            <a:off x="1490477" y="4556698"/>
            <a:ext cx="7160700" cy="2073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600" i="1">
                <a:solidFill>
                  <a:schemeClr val="accent2"/>
                </a:solidFill>
                <a:latin typeface="Roboto Medium"/>
                <a:ea typeface="Roboto Medium"/>
                <a:cs typeface="Roboto Medium"/>
                <a:sym typeface="Roboto Medium"/>
              </a:defRPr>
            </a:lvl1pPr>
            <a:lvl2pPr lvl="1" rtl="0">
              <a:spcBef>
                <a:spcPts val="1600"/>
              </a:spcBef>
              <a:spcAft>
                <a:spcPts val="0"/>
              </a:spcAft>
              <a:buNone/>
              <a:defRPr sz="600" i="1">
                <a:solidFill>
                  <a:schemeClr val="accent2"/>
                </a:solidFill>
                <a:latin typeface="Roboto"/>
                <a:ea typeface="Roboto"/>
                <a:cs typeface="Roboto"/>
                <a:sym typeface="Roboto"/>
              </a:defRPr>
            </a:lvl2pPr>
            <a:lvl3pPr lvl="2" rtl="0">
              <a:spcBef>
                <a:spcPts val="1600"/>
              </a:spcBef>
              <a:spcAft>
                <a:spcPts val="0"/>
              </a:spcAft>
              <a:buNone/>
              <a:defRPr sz="600" i="1">
                <a:solidFill>
                  <a:schemeClr val="accent2"/>
                </a:solidFill>
                <a:latin typeface="Roboto"/>
                <a:ea typeface="Roboto"/>
                <a:cs typeface="Roboto"/>
                <a:sym typeface="Roboto"/>
              </a:defRPr>
            </a:lvl3pPr>
            <a:lvl4pPr lvl="3" rtl="0">
              <a:spcBef>
                <a:spcPts val="1600"/>
              </a:spcBef>
              <a:spcAft>
                <a:spcPts val="0"/>
              </a:spcAft>
              <a:buNone/>
              <a:defRPr sz="600" i="1">
                <a:solidFill>
                  <a:schemeClr val="accent2"/>
                </a:solidFill>
                <a:latin typeface="Roboto"/>
                <a:ea typeface="Roboto"/>
                <a:cs typeface="Roboto"/>
                <a:sym typeface="Roboto"/>
              </a:defRPr>
            </a:lvl4pPr>
            <a:lvl5pPr lvl="4" rtl="0">
              <a:spcBef>
                <a:spcPts val="1600"/>
              </a:spcBef>
              <a:spcAft>
                <a:spcPts val="0"/>
              </a:spcAft>
              <a:buNone/>
              <a:defRPr sz="600" i="1">
                <a:solidFill>
                  <a:schemeClr val="accent2"/>
                </a:solidFill>
                <a:latin typeface="Roboto"/>
                <a:ea typeface="Roboto"/>
                <a:cs typeface="Roboto"/>
                <a:sym typeface="Roboto"/>
              </a:defRPr>
            </a:lvl5pPr>
            <a:lvl6pPr lvl="5" rtl="0">
              <a:spcBef>
                <a:spcPts val="1600"/>
              </a:spcBef>
              <a:spcAft>
                <a:spcPts val="0"/>
              </a:spcAft>
              <a:buNone/>
              <a:defRPr sz="600" i="1">
                <a:solidFill>
                  <a:schemeClr val="accent2"/>
                </a:solidFill>
                <a:latin typeface="Roboto"/>
                <a:ea typeface="Roboto"/>
                <a:cs typeface="Roboto"/>
                <a:sym typeface="Roboto"/>
              </a:defRPr>
            </a:lvl6pPr>
            <a:lvl7pPr lvl="6" rtl="0">
              <a:spcBef>
                <a:spcPts val="1600"/>
              </a:spcBef>
              <a:spcAft>
                <a:spcPts val="0"/>
              </a:spcAft>
              <a:buNone/>
              <a:defRPr sz="600" i="1">
                <a:solidFill>
                  <a:schemeClr val="accent2"/>
                </a:solidFill>
                <a:latin typeface="Roboto"/>
                <a:ea typeface="Roboto"/>
                <a:cs typeface="Roboto"/>
                <a:sym typeface="Roboto"/>
              </a:defRPr>
            </a:lvl7pPr>
            <a:lvl8pPr lvl="7" rtl="0">
              <a:spcBef>
                <a:spcPts val="1600"/>
              </a:spcBef>
              <a:spcAft>
                <a:spcPts val="0"/>
              </a:spcAft>
              <a:buNone/>
              <a:defRPr sz="600" i="1">
                <a:solidFill>
                  <a:schemeClr val="accent2"/>
                </a:solidFill>
                <a:latin typeface="Roboto"/>
                <a:ea typeface="Roboto"/>
                <a:cs typeface="Roboto"/>
                <a:sym typeface="Roboto"/>
              </a:defRPr>
            </a:lvl8pPr>
            <a:lvl9pPr lvl="8" rtl="0">
              <a:spcBef>
                <a:spcPts val="1600"/>
              </a:spcBef>
              <a:spcAft>
                <a:spcPts val="1600"/>
              </a:spcAft>
              <a:buNone/>
              <a:defRPr sz="600" i="1">
                <a:solidFill>
                  <a:schemeClr val="accent2"/>
                </a:solidFill>
                <a:latin typeface="Roboto"/>
                <a:ea typeface="Roboto"/>
                <a:cs typeface="Roboto"/>
                <a:sym typeface="Roboto"/>
              </a:defRPr>
            </a:lvl9pPr>
          </a:lstStyle>
          <a:p>
            <a:endParaRPr/>
          </a:p>
        </p:txBody>
      </p:sp>
      <p:pic>
        <p:nvPicPr>
          <p:cNvPr id="254" name="Google Shape;254;p34"/>
          <p:cNvPicPr preferRelativeResize="0"/>
          <p:nvPr/>
        </p:nvPicPr>
        <p:blipFill rotWithShape="1">
          <a:blip r:embed="rId2">
            <a:alphaModFix/>
          </a:blip>
          <a:srcRect l="9" r="9"/>
          <a:stretch/>
        </p:blipFill>
        <p:spPr>
          <a:xfrm>
            <a:off x="597750" y="4666195"/>
            <a:ext cx="458724" cy="90230"/>
          </a:xfrm>
          <a:prstGeom prst="rect">
            <a:avLst/>
          </a:prstGeom>
          <a:noFill/>
          <a:ln>
            <a:noFill/>
          </a:ln>
        </p:spPr>
      </p:pic>
    </p:spTree>
  </p:cSld>
  <p:clrMapOvr>
    <a:masterClrMapping/>
  </p:clrMapOvr>
  <p:extLst>
    <p:ext uri="{DCECCB84-F9BA-43D5-87BE-67443E8EF086}">
      <p15:sldGuideLst xmlns:p15="http://schemas.microsoft.com/office/powerpoint/2012/main">
        <p15:guide id="1" pos="375">
          <p15:clr>
            <a:srgbClr val="FA7B17"/>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4 Data Point slide">
  <p:cSld name="TITLE_ONLY_1_1_1_1_2_1_1">
    <p:bg>
      <p:bgPr>
        <a:solidFill>
          <a:schemeClr val="accent2"/>
        </a:solidFill>
        <a:effectLst/>
      </p:bgPr>
    </p:bg>
    <p:spTree>
      <p:nvGrpSpPr>
        <p:cNvPr id="1" name="Shape 255"/>
        <p:cNvGrpSpPr/>
        <p:nvPr/>
      </p:nvGrpSpPr>
      <p:grpSpPr>
        <a:xfrm>
          <a:off x="0" y="0"/>
          <a:ext cx="0" cy="0"/>
          <a:chOff x="0" y="0"/>
          <a:chExt cx="0" cy="0"/>
        </a:xfrm>
      </p:grpSpPr>
      <p:sp>
        <p:nvSpPr>
          <p:cNvPr id="256" name="Google Shape;256;p35"/>
          <p:cNvSpPr txBox="1">
            <a:spLocks noGrp="1"/>
          </p:cNvSpPr>
          <p:nvPr>
            <p:ph type="subTitle" idx="1"/>
          </p:nvPr>
        </p:nvSpPr>
        <p:spPr>
          <a:xfrm>
            <a:off x="3311348" y="961184"/>
            <a:ext cx="25242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8300" b="1">
                <a:solidFill>
                  <a:schemeClr val="dk2"/>
                </a:solidFill>
                <a:latin typeface="Google Sans"/>
                <a:ea typeface="Google Sans"/>
                <a:cs typeface="Google Sans"/>
                <a:sym typeface="Google Sans"/>
              </a:defRPr>
            </a:lvl1pPr>
            <a:lvl2pPr lvl="1" rtl="0">
              <a:lnSpc>
                <a:spcPct val="90000"/>
              </a:lnSpc>
              <a:spcBef>
                <a:spcPts val="1600"/>
              </a:spcBef>
              <a:spcAft>
                <a:spcPts val="0"/>
              </a:spcAft>
              <a:buNone/>
              <a:defRPr sz="8300" b="1">
                <a:solidFill>
                  <a:schemeClr val="dk2"/>
                </a:solidFill>
                <a:latin typeface="Google Sans"/>
                <a:ea typeface="Google Sans"/>
                <a:cs typeface="Google Sans"/>
                <a:sym typeface="Google Sans"/>
              </a:defRPr>
            </a:lvl2pPr>
            <a:lvl3pPr lvl="2" rtl="0">
              <a:lnSpc>
                <a:spcPct val="90000"/>
              </a:lnSpc>
              <a:spcBef>
                <a:spcPts val="1600"/>
              </a:spcBef>
              <a:spcAft>
                <a:spcPts val="0"/>
              </a:spcAft>
              <a:buNone/>
              <a:defRPr sz="8300" b="1">
                <a:solidFill>
                  <a:schemeClr val="dk2"/>
                </a:solidFill>
                <a:latin typeface="Google Sans"/>
                <a:ea typeface="Google Sans"/>
                <a:cs typeface="Google Sans"/>
                <a:sym typeface="Google Sans"/>
              </a:defRPr>
            </a:lvl3pPr>
            <a:lvl4pPr lvl="3" rtl="0">
              <a:lnSpc>
                <a:spcPct val="90000"/>
              </a:lnSpc>
              <a:spcBef>
                <a:spcPts val="1600"/>
              </a:spcBef>
              <a:spcAft>
                <a:spcPts val="0"/>
              </a:spcAft>
              <a:buNone/>
              <a:defRPr sz="8300" b="1">
                <a:solidFill>
                  <a:schemeClr val="dk2"/>
                </a:solidFill>
                <a:latin typeface="Google Sans"/>
                <a:ea typeface="Google Sans"/>
                <a:cs typeface="Google Sans"/>
                <a:sym typeface="Google Sans"/>
              </a:defRPr>
            </a:lvl4pPr>
            <a:lvl5pPr lvl="4" rtl="0">
              <a:lnSpc>
                <a:spcPct val="90000"/>
              </a:lnSpc>
              <a:spcBef>
                <a:spcPts val="1600"/>
              </a:spcBef>
              <a:spcAft>
                <a:spcPts val="0"/>
              </a:spcAft>
              <a:buNone/>
              <a:defRPr sz="8300" b="1">
                <a:solidFill>
                  <a:schemeClr val="dk2"/>
                </a:solidFill>
                <a:latin typeface="Google Sans"/>
                <a:ea typeface="Google Sans"/>
                <a:cs typeface="Google Sans"/>
                <a:sym typeface="Google Sans"/>
              </a:defRPr>
            </a:lvl5pPr>
            <a:lvl6pPr lvl="5" rtl="0">
              <a:lnSpc>
                <a:spcPct val="90000"/>
              </a:lnSpc>
              <a:spcBef>
                <a:spcPts val="1600"/>
              </a:spcBef>
              <a:spcAft>
                <a:spcPts val="0"/>
              </a:spcAft>
              <a:buNone/>
              <a:defRPr sz="8300" b="1">
                <a:solidFill>
                  <a:schemeClr val="dk2"/>
                </a:solidFill>
                <a:latin typeface="Google Sans"/>
                <a:ea typeface="Google Sans"/>
                <a:cs typeface="Google Sans"/>
                <a:sym typeface="Google Sans"/>
              </a:defRPr>
            </a:lvl6pPr>
            <a:lvl7pPr lvl="6" rtl="0">
              <a:lnSpc>
                <a:spcPct val="90000"/>
              </a:lnSpc>
              <a:spcBef>
                <a:spcPts val="1600"/>
              </a:spcBef>
              <a:spcAft>
                <a:spcPts val="0"/>
              </a:spcAft>
              <a:buNone/>
              <a:defRPr sz="8300" b="1">
                <a:solidFill>
                  <a:schemeClr val="dk2"/>
                </a:solidFill>
                <a:latin typeface="Google Sans"/>
                <a:ea typeface="Google Sans"/>
                <a:cs typeface="Google Sans"/>
                <a:sym typeface="Google Sans"/>
              </a:defRPr>
            </a:lvl7pPr>
            <a:lvl8pPr lvl="7" rtl="0">
              <a:lnSpc>
                <a:spcPct val="90000"/>
              </a:lnSpc>
              <a:spcBef>
                <a:spcPts val="1600"/>
              </a:spcBef>
              <a:spcAft>
                <a:spcPts val="0"/>
              </a:spcAft>
              <a:buNone/>
              <a:defRPr sz="8300" b="1">
                <a:solidFill>
                  <a:schemeClr val="dk2"/>
                </a:solidFill>
                <a:latin typeface="Google Sans"/>
                <a:ea typeface="Google Sans"/>
                <a:cs typeface="Google Sans"/>
                <a:sym typeface="Google Sans"/>
              </a:defRPr>
            </a:lvl8pPr>
            <a:lvl9pPr lvl="8" rtl="0">
              <a:lnSpc>
                <a:spcPct val="90000"/>
              </a:lnSpc>
              <a:spcBef>
                <a:spcPts val="1600"/>
              </a:spcBef>
              <a:spcAft>
                <a:spcPts val="1600"/>
              </a:spcAft>
              <a:buNone/>
              <a:defRPr sz="8300" b="1">
                <a:solidFill>
                  <a:schemeClr val="dk2"/>
                </a:solidFill>
                <a:latin typeface="Google Sans"/>
                <a:ea typeface="Google Sans"/>
                <a:cs typeface="Google Sans"/>
                <a:sym typeface="Google Sans"/>
              </a:defRPr>
            </a:lvl9pPr>
          </a:lstStyle>
          <a:p>
            <a:endParaRPr/>
          </a:p>
        </p:txBody>
      </p:sp>
      <p:sp>
        <p:nvSpPr>
          <p:cNvPr id="257" name="Google Shape;257;p35"/>
          <p:cNvSpPr txBox="1">
            <a:spLocks noGrp="1"/>
          </p:cNvSpPr>
          <p:nvPr>
            <p:ph type="subTitle" idx="2"/>
          </p:nvPr>
        </p:nvSpPr>
        <p:spPr>
          <a:xfrm>
            <a:off x="6179497" y="961184"/>
            <a:ext cx="25242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8300" b="1">
                <a:solidFill>
                  <a:schemeClr val="dk2"/>
                </a:solidFill>
                <a:latin typeface="Google Sans"/>
                <a:ea typeface="Google Sans"/>
                <a:cs typeface="Google Sans"/>
                <a:sym typeface="Google Sans"/>
              </a:defRPr>
            </a:lvl1pPr>
            <a:lvl2pPr lvl="1" rtl="0">
              <a:lnSpc>
                <a:spcPct val="90000"/>
              </a:lnSpc>
              <a:spcBef>
                <a:spcPts val="1600"/>
              </a:spcBef>
              <a:spcAft>
                <a:spcPts val="0"/>
              </a:spcAft>
              <a:buNone/>
              <a:defRPr sz="8300" b="1">
                <a:solidFill>
                  <a:schemeClr val="dk2"/>
                </a:solidFill>
                <a:latin typeface="Google Sans"/>
                <a:ea typeface="Google Sans"/>
                <a:cs typeface="Google Sans"/>
                <a:sym typeface="Google Sans"/>
              </a:defRPr>
            </a:lvl2pPr>
            <a:lvl3pPr lvl="2" rtl="0">
              <a:lnSpc>
                <a:spcPct val="90000"/>
              </a:lnSpc>
              <a:spcBef>
                <a:spcPts val="1600"/>
              </a:spcBef>
              <a:spcAft>
                <a:spcPts val="0"/>
              </a:spcAft>
              <a:buNone/>
              <a:defRPr sz="8300" b="1">
                <a:solidFill>
                  <a:schemeClr val="dk2"/>
                </a:solidFill>
                <a:latin typeface="Google Sans"/>
                <a:ea typeface="Google Sans"/>
                <a:cs typeface="Google Sans"/>
                <a:sym typeface="Google Sans"/>
              </a:defRPr>
            </a:lvl3pPr>
            <a:lvl4pPr lvl="3" rtl="0">
              <a:lnSpc>
                <a:spcPct val="90000"/>
              </a:lnSpc>
              <a:spcBef>
                <a:spcPts val="1600"/>
              </a:spcBef>
              <a:spcAft>
                <a:spcPts val="0"/>
              </a:spcAft>
              <a:buNone/>
              <a:defRPr sz="8300" b="1">
                <a:solidFill>
                  <a:schemeClr val="dk2"/>
                </a:solidFill>
                <a:latin typeface="Google Sans"/>
                <a:ea typeface="Google Sans"/>
                <a:cs typeface="Google Sans"/>
                <a:sym typeface="Google Sans"/>
              </a:defRPr>
            </a:lvl4pPr>
            <a:lvl5pPr lvl="4" rtl="0">
              <a:lnSpc>
                <a:spcPct val="90000"/>
              </a:lnSpc>
              <a:spcBef>
                <a:spcPts val="1600"/>
              </a:spcBef>
              <a:spcAft>
                <a:spcPts val="0"/>
              </a:spcAft>
              <a:buNone/>
              <a:defRPr sz="8300" b="1">
                <a:solidFill>
                  <a:schemeClr val="dk2"/>
                </a:solidFill>
                <a:latin typeface="Google Sans"/>
                <a:ea typeface="Google Sans"/>
                <a:cs typeface="Google Sans"/>
                <a:sym typeface="Google Sans"/>
              </a:defRPr>
            </a:lvl5pPr>
            <a:lvl6pPr lvl="5" rtl="0">
              <a:lnSpc>
                <a:spcPct val="90000"/>
              </a:lnSpc>
              <a:spcBef>
                <a:spcPts val="1600"/>
              </a:spcBef>
              <a:spcAft>
                <a:spcPts val="0"/>
              </a:spcAft>
              <a:buNone/>
              <a:defRPr sz="8300" b="1">
                <a:solidFill>
                  <a:schemeClr val="dk2"/>
                </a:solidFill>
                <a:latin typeface="Google Sans"/>
                <a:ea typeface="Google Sans"/>
                <a:cs typeface="Google Sans"/>
                <a:sym typeface="Google Sans"/>
              </a:defRPr>
            </a:lvl6pPr>
            <a:lvl7pPr lvl="6" rtl="0">
              <a:lnSpc>
                <a:spcPct val="90000"/>
              </a:lnSpc>
              <a:spcBef>
                <a:spcPts val="1600"/>
              </a:spcBef>
              <a:spcAft>
                <a:spcPts val="0"/>
              </a:spcAft>
              <a:buNone/>
              <a:defRPr sz="8300" b="1">
                <a:solidFill>
                  <a:schemeClr val="dk2"/>
                </a:solidFill>
                <a:latin typeface="Google Sans"/>
                <a:ea typeface="Google Sans"/>
                <a:cs typeface="Google Sans"/>
                <a:sym typeface="Google Sans"/>
              </a:defRPr>
            </a:lvl7pPr>
            <a:lvl8pPr lvl="7" rtl="0">
              <a:lnSpc>
                <a:spcPct val="90000"/>
              </a:lnSpc>
              <a:spcBef>
                <a:spcPts val="1600"/>
              </a:spcBef>
              <a:spcAft>
                <a:spcPts val="0"/>
              </a:spcAft>
              <a:buNone/>
              <a:defRPr sz="8300" b="1">
                <a:solidFill>
                  <a:schemeClr val="dk2"/>
                </a:solidFill>
                <a:latin typeface="Google Sans"/>
                <a:ea typeface="Google Sans"/>
                <a:cs typeface="Google Sans"/>
                <a:sym typeface="Google Sans"/>
              </a:defRPr>
            </a:lvl8pPr>
            <a:lvl9pPr lvl="8" rtl="0">
              <a:lnSpc>
                <a:spcPct val="90000"/>
              </a:lnSpc>
              <a:spcBef>
                <a:spcPts val="1600"/>
              </a:spcBef>
              <a:spcAft>
                <a:spcPts val="1600"/>
              </a:spcAft>
              <a:buNone/>
              <a:defRPr sz="8300" b="1">
                <a:solidFill>
                  <a:schemeClr val="dk2"/>
                </a:solidFill>
                <a:latin typeface="Google Sans"/>
                <a:ea typeface="Google Sans"/>
                <a:cs typeface="Google Sans"/>
                <a:sym typeface="Google Sans"/>
              </a:defRPr>
            </a:lvl9pPr>
          </a:lstStyle>
          <a:p>
            <a:endParaRPr/>
          </a:p>
        </p:txBody>
      </p:sp>
      <p:sp>
        <p:nvSpPr>
          <p:cNvPr id="258" name="Google Shape;258;p35"/>
          <p:cNvSpPr txBox="1">
            <a:spLocks noGrp="1"/>
          </p:cNvSpPr>
          <p:nvPr>
            <p:ph type="title"/>
          </p:nvPr>
        </p:nvSpPr>
        <p:spPr>
          <a:xfrm>
            <a:off x="496650" y="389305"/>
            <a:ext cx="3922200" cy="207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solidFill>
                  <a:schemeClr val="dk2"/>
                </a:solidFill>
                <a:latin typeface="Google Sans"/>
                <a:ea typeface="Google Sans"/>
                <a:cs typeface="Google Sans"/>
                <a:sym typeface="Google Sans"/>
              </a:defRPr>
            </a:lvl1pPr>
            <a:lvl2pPr lvl="1" rtl="0">
              <a:spcBef>
                <a:spcPts val="0"/>
              </a:spcBef>
              <a:spcAft>
                <a:spcPts val="0"/>
              </a:spcAft>
              <a:buNone/>
              <a:defRPr sz="800">
                <a:solidFill>
                  <a:schemeClr val="dk2"/>
                </a:solidFill>
                <a:latin typeface="Google Sans"/>
                <a:ea typeface="Google Sans"/>
                <a:cs typeface="Google Sans"/>
                <a:sym typeface="Google Sans"/>
              </a:defRPr>
            </a:lvl2pPr>
            <a:lvl3pPr lvl="2" rtl="0">
              <a:spcBef>
                <a:spcPts val="0"/>
              </a:spcBef>
              <a:spcAft>
                <a:spcPts val="0"/>
              </a:spcAft>
              <a:buNone/>
              <a:defRPr sz="800">
                <a:solidFill>
                  <a:schemeClr val="dk2"/>
                </a:solidFill>
                <a:latin typeface="Google Sans"/>
                <a:ea typeface="Google Sans"/>
                <a:cs typeface="Google Sans"/>
                <a:sym typeface="Google Sans"/>
              </a:defRPr>
            </a:lvl3pPr>
            <a:lvl4pPr lvl="3" rtl="0">
              <a:spcBef>
                <a:spcPts val="0"/>
              </a:spcBef>
              <a:spcAft>
                <a:spcPts val="0"/>
              </a:spcAft>
              <a:buNone/>
              <a:defRPr sz="800">
                <a:solidFill>
                  <a:schemeClr val="dk2"/>
                </a:solidFill>
                <a:latin typeface="Google Sans"/>
                <a:ea typeface="Google Sans"/>
                <a:cs typeface="Google Sans"/>
                <a:sym typeface="Google Sans"/>
              </a:defRPr>
            </a:lvl4pPr>
            <a:lvl5pPr lvl="4" rtl="0">
              <a:spcBef>
                <a:spcPts val="0"/>
              </a:spcBef>
              <a:spcAft>
                <a:spcPts val="0"/>
              </a:spcAft>
              <a:buNone/>
              <a:defRPr sz="800">
                <a:solidFill>
                  <a:schemeClr val="dk2"/>
                </a:solidFill>
                <a:latin typeface="Google Sans"/>
                <a:ea typeface="Google Sans"/>
                <a:cs typeface="Google Sans"/>
                <a:sym typeface="Google Sans"/>
              </a:defRPr>
            </a:lvl5pPr>
            <a:lvl6pPr lvl="5" rtl="0">
              <a:spcBef>
                <a:spcPts val="0"/>
              </a:spcBef>
              <a:spcAft>
                <a:spcPts val="0"/>
              </a:spcAft>
              <a:buNone/>
              <a:defRPr sz="800">
                <a:solidFill>
                  <a:schemeClr val="dk2"/>
                </a:solidFill>
                <a:latin typeface="Google Sans"/>
                <a:ea typeface="Google Sans"/>
                <a:cs typeface="Google Sans"/>
                <a:sym typeface="Google Sans"/>
              </a:defRPr>
            </a:lvl6pPr>
            <a:lvl7pPr lvl="6" rtl="0">
              <a:spcBef>
                <a:spcPts val="0"/>
              </a:spcBef>
              <a:spcAft>
                <a:spcPts val="0"/>
              </a:spcAft>
              <a:buNone/>
              <a:defRPr sz="800">
                <a:solidFill>
                  <a:schemeClr val="dk2"/>
                </a:solidFill>
                <a:latin typeface="Google Sans"/>
                <a:ea typeface="Google Sans"/>
                <a:cs typeface="Google Sans"/>
                <a:sym typeface="Google Sans"/>
              </a:defRPr>
            </a:lvl7pPr>
            <a:lvl8pPr lvl="7" rtl="0">
              <a:spcBef>
                <a:spcPts val="0"/>
              </a:spcBef>
              <a:spcAft>
                <a:spcPts val="0"/>
              </a:spcAft>
              <a:buNone/>
              <a:defRPr sz="800">
                <a:solidFill>
                  <a:schemeClr val="dk2"/>
                </a:solidFill>
                <a:latin typeface="Google Sans"/>
                <a:ea typeface="Google Sans"/>
                <a:cs typeface="Google Sans"/>
                <a:sym typeface="Google Sans"/>
              </a:defRPr>
            </a:lvl8pPr>
            <a:lvl9pPr lvl="8" rtl="0">
              <a:spcBef>
                <a:spcPts val="0"/>
              </a:spcBef>
              <a:spcAft>
                <a:spcPts val="0"/>
              </a:spcAft>
              <a:buNone/>
              <a:defRPr sz="800">
                <a:solidFill>
                  <a:schemeClr val="dk2"/>
                </a:solidFill>
                <a:latin typeface="Google Sans"/>
                <a:ea typeface="Google Sans"/>
                <a:cs typeface="Google Sans"/>
                <a:sym typeface="Google Sans"/>
              </a:defRPr>
            </a:lvl9pPr>
          </a:lstStyle>
          <a:p>
            <a:endParaRPr/>
          </a:p>
        </p:txBody>
      </p:sp>
      <p:sp>
        <p:nvSpPr>
          <p:cNvPr id="259" name="Google Shape;259;p35"/>
          <p:cNvSpPr txBox="1">
            <a:spLocks noGrp="1"/>
          </p:cNvSpPr>
          <p:nvPr>
            <p:ph type="subTitle" idx="3"/>
          </p:nvPr>
        </p:nvSpPr>
        <p:spPr>
          <a:xfrm>
            <a:off x="3362695" y="1732116"/>
            <a:ext cx="23475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800">
                <a:solidFill>
                  <a:schemeClr val="dk2"/>
                </a:solidFill>
                <a:latin typeface="Roboto"/>
                <a:ea typeface="Roboto"/>
                <a:cs typeface="Roboto"/>
                <a:sym typeface="Roboto"/>
              </a:defRPr>
            </a:lvl1pPr>
            <a:lvl2pPr lvl="1" rtl="0">
              <a:lnSpc>
                <a:spcPct val="90000"/>
              </a:lnSpc>
              <a:spcBef>
                <a:spcPts val="1600"/>
              </a:spcBef>
              <a:spcAft>
                <a:spcPts val="0"/>
              </a:spcAft>
              <a:buNone/>
              <a:defRPr sz="800">
                <a:solidFill>
                  <a:schemeClr val="dk2"/>
                </a:solidFill>
                <a:latin typeface="Roboto"/>
                <a:ea typeface="Roboto"/>
                <a:cs typeface="Roboto"/>
                <a:sym typeface="Roboto"/>
              </a:defRPr>
            </a:lvl2pPr>
            <a:lvl3pPr lvl="2" rtl="0">
              <a:lnSpc>
                <a:spcPct val="90000"/>
              </a:lnSpc>
              <a:spcBef>
                <a:spcPts val="1600"/>
              </a:spcBef>
              <a:spcAft>
                <a:spcPts val="0"/>
              </a:spcAft>
              <a:buNone/>
              <a:defRPr sz="800">
                <a:solidFill>
                  <a:schemeClr val="dk2"/>
                </a:solidFill>
                <a:latin typeface="Roboto"/>
                <a:ea typeface="Roboto"/>
                <a:cs typeface="Roboto"/>
                <a:sym typeface="Roboto"/>
              </a:defRPr>
            </a:lvl3pPr>
            <a:lvl4pPr lvl="3" rtl="0">
              <a:lnSpc>
                <a:spcPct val="90000"/>
              </a:lnSpc>
              <a:spcBef>
                <a:spcPts val="1600"/>
              </a:spcBef>
              <a:spcAft>
                <a:spcPts val="0"/>
              </a:spcAft>
              <a:buNone/>
              <a:defRPr sz="800">
                <a:solidFill>
                  <a:schemeClr val="dk2"/>
                </a:solidFill>
                <a:latin typeface="Roboto"/>
                <a:ea typeface="Roboto"/>
                <a:cs typeface="Roboto"/>
                <a:sym typeface="Roboto"/>
              </a:defRPr>
            </a:lvl4pPr>
            <a:lvl5pPr lvl="4" rtl="0">
              <a:lnSpc>
                <a:spcPct val="90000"/>
              </a:lnSpc>
              <a:spcBef>
                <a:spcPts val="1600"/>
              </a:spcBef>
              <a:spcAft>
                <a:spcPts val="0"/>
              </a:spcAft>
              <a:buNone/>
              <a:defRPr sz="800">
                <a:solidFill>
                  <a:schemeClr val="dk2"/>
                </a:solidFill>
                <a:latin typeface="Roboto"/>
                <a:ea typeface="Roboto"/>
                <a:cs typeface="Roboto"/>
                <a:sym typeface="Roboto"/>
              </a:defRPr>
            </a:lvl5pPr>
            <a:lvl6pPr lvl="5" rtl="0">
              <a:lnSpc>
                <a:spcPct val="90000"/>
              </a:lnSpc>
              <a:spcBef>
                <a:spcPts val="1600"/>
              </a:spcBef>
              <a:spcAft>
                <a:spcPts val="0"/>
              </a:spcAft>
              <a:buNone/>
              <a:defRPr sz="800">
                <a:solidFill>
                  <a:schemeClr val="dk2"/>
                </a:solidFill>
                <a:latin typeface="Roboto"/>
                <a:ea typeface="Roboto"/>
                <a:cs typeface="Roboto"/>
                <a:sym typeface="Roboto"/>
              </a:defRPr>
            </a:lvl6pPr>
            <a:lvl7pPr lvl="6" rtl="0">
              <a:lnSpc>
                <a:spcPct val="90000"/>
              </a:lnSpc>
              <a:spcBef>
                <a:spcPts val="1600"/>
              </a:spcBef>
              <a:spcAft>
                <a:spcPts val="0"/>
              </a:spcAft>
              <a:buNone/>
              <a:defRPr sz="800">
                <a:solidFill>
                  <a:schemeClr val="dk2"/>
                </a:solidFill>
                <a:latin typeface="Roboto"/>
                <a:ea typeface="Roboto"/>
                <a:cs typeface="Roboto"/>
                <a:sym typeface="Roboto"/>
              </a:defRPr>
            </a:lvl7pPr>
            <a:lvl8pPr lvl="7" rtl="0">
              <a:lnSpc>
                <a:spcPct val="90000"/>
              </a:lnSpc>
              <a:spcBef>
                <a:spcPts val="1600"/>
              </a:spcBef>
              <a:spcAft>
                <a:spcPts val="0"/>
              </a:spcAft>
              <a:buNone/>
              <a:defRPr sz="800">
                <a:solidFill>
                  <a:schemeClr val="dk2"/>
                </a:solidFill>
                <a:latin typeface="Roboto"/>
                <a:ea typeface="Roboto"/>
                <a:cs typeface="Roboto"/>
                <a:sym typeface="Roboto"/>
              </a:defRPr>
            </a:lvl8pPr>
            <a:lvl9pPr lvl="8" rtl="0">
              <a:lnSpc>
                <a:spcPct val="90000"/>
              </a:lnSpc>
              <a:spcBef>
                <a:spcPts val="1600"/>
              </a:spcBef>
              <a:spcAft>
                <a:spcPts val="1600"/>
              </a:spcAft>
              <a:buNone/>
              <a:defRPr sz="800">
                <a:solidFill>
                  <a:schemeClr val="dk2"/>
                </a:solidFill>
                <a:latin typeface="Roboto"/>
                <a:ea typeface="Roboto"/>
                <a:cs typeface="Roboto"/>
                <a:sym typeface="Roboto"/>
              </a:defRPr>
            </a:lvl9pPr>
          </a:lstStyle>
          <a:p>
            <a:endParaRPr/>
          </a:p>
        </p:txBody>
      </p:sp>
      <p:sp>
        <p:nvSpPr>
          <p:cNvPr id="260" name="Google Shape;260;p35"/>
          <p:cNvSpPr txBox="1">
            <a:spLocks noGrp="1"/>
          </p:cNvSpPr>
          <p:nvPr>
            <p:ph type="subTitle" idx="4"/>
          </p:nvPr>
        </p:nvSpPr>
        <p:spPr>
          <a:xfrm>
            <a:off x="6211368" y="1732116"/>
            <a:ext cx="23475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800">
                <a:solidFill>
                  <a:schemeClr val="dk2"/>
                </a:solidFill>
                <a:latin typeface="Roboto"/>
                <a:ea typeface="Roboto"/>
                <a:cs typeface="Roboto"/>
                <a:sym typeface="Roboto"/>
              </a:defRPr>
            </a:lvl1pPr>
            <a:lvl2pPr lvl="1" rtl="0">
              <a:lnSpc>
                <a:spcPct val="90000"/>
              </a:lnSpc>
              <a:spcBef>
                <a:spcPts val="1600"/>
              </a:spcBef>
              <a:spcAft>
                <a:spcPts val="0"/>
              </a:spcAft>
              <a:buNone/>
              <a:defRPr sz="800">
                <a:solidFill>
                  <a:schemeClr val="dk2"/>
                </a:solidFill>
                <a:latin typeface="Roboto"/>
                <a:ea typeface="Roboto"/>
                <a:cs typeface="Roboto"/>
                <a:sym typeface="Roboto"/>
              </a:defRPr>
            </a:lvl2pPr>
            <a:lvl3pPr lvl="2" rtl="0">
              <a:lnSpc>
                <a:spcPct val="90000"/>
              </a:lnSpc>
              <a:spcBef>
                <a:spcPts val="1600"/>
              </a:spcBef>
              <a:spcAft>
                <a:spcPts val="0"/>
              </a:spcAft>
              <a:buNone/>
              <a:defRPr sz="800">
                <a:solidFill>
                  <a:schemeClr val="dk2"/>
                </a:solidFill>
                <a:latin typeface="Roboto"/>
                <a:ea typeface="Roboto"/>
                <a:cs typeface="Roboto"/>
                <a:sym typeface="Roboto"/>
              </a:defRPr>
            </a:lvl3pPr>
            <a:lvl4pPr lvl="3" rtl="0">
              <a:lnSpc>
                <a:spcPct val="90000"/>
              </a:lnSpc>
              <a:spcBef>
                <a:spcPts val="1600"/>
              </a:spcBef>
              <a:spcAft>
                <a:spcPts val="0"/>
              </a:spcAft>
              <a:buNone/>
              <a:defRPr sz="800">
                <a:solidFill>
                  <a:schemeClr val="dk2"/>
                </a:solidFill>
                <a:latin typeface="Roboto"/>
                <a:ea typeface="Roboto"/>
                <a:cs typeface="Roboto"/>
                <a:sym typeface="Roboto"/>
              </a:defRPr>
            </a:lvl4pPr>
            <a:lvl5pPr lvl="4" rtl="0">
              <a:lnSpc>
                <a:spcPct val="90000"/>
              </a:lnSpc>
              <a:spcBef>
                <a:spcPts val="1600"/>
              </a:spcBef>
              <a:spcAft>
                <a:spcPts val="0"/>
              </a:spcAft>
              <a:buNone/>
              <a:defRPr sz="800">
                <a:solidFill>
                  <a:schemeClr val="dk2"/>
                </a:solidFill>
                <a:latin typeface="Roboto"/>
                <a:ea typeface="Roboto"/>
                <a:cs typeface="Roboto"/>
                <a:sym typeface="Roboto"/>
              </a:defRPr>
            </a:lvl5pPr>
            <a:lvl6pPr lvl="5" rtl="0">
              <a:lnSpc>
                <a:spcPct val="90000"/>
              </a:lnSpc>
              <a:spcBef>
                <a:spcPts val="1600"/>
              </a:spcBef>
              <a:spcAft>
                <a:spcPts val="0"/>
              </a:spcAft>
              <a:buNone/>
              <a:defRPr sz="800">
                <a:solidFill>
                  <a:schemeClr val="dk2"/>
                </a:solidFill>
                <a:latin typeface="Roboto"/>
                <a:ea typeface="Roboto"/>
                <a:cs typeface="Roboto"/>
                <a:sym typeface="Roboto"/>
              </a:defRPr>
            </a:lvl6pPr>
            <a:lvl7pPr lvl="6" rtl="0">
              <a:lnSpc>
                <a:spcPct val="90000"/>
              </a:lnSpc>
              <a:spcBef>
                <a:spcPts val="1600"/>
              </a:spcBef>
              <a:spcAft>
                <a:spcPts val="0"/>
              </a:spcAft>
              <a:buNone/>
              <a:defRPr sz="800">
                <a:solidFill>
                  <a:schemeClr val="dk2"/>
                </a:solidFill>
                <a:latin typeface="Roboto"/>
                <a:ea typeface="Roboto"/>
                <a:cs typeface="Roboto"/>
                <a:sym typeface="Roboto"/>
              </a:defRPr>
            </a:lvl7pPr>
            <a:lvl8pPr lvl="7" rtl="0">
              <a:lnSpc>
                <a:spcPct val="90000"/>
              </a:lnSpc>
              <a:spcBef>
                <a:spcPts val="1600"/>
              </a:spcBef>
              <a:spcAft>
                <a:spcPts val="0"/>
              </a:spcAft>
              <a:buNone/>
              <a:defRPr sz="800">
                <a:solidFill>
                  <a:schemeClr val="dk2"/>
                </a:solidFill>
                <a:latin typeface="Roboto"/>
                <a:ea typeface="Roboto"/>
                <a:cs typeface="Roboto"/>
                <a:sym typeface="Roboto"/>
              </a:defRPr>
            </a:lvl8pPr>
            <a:lvl9pPr lvl="8" rtl="0">
              <a:lnSpc>
                <a:spcPct val="90000"/>
              </a:lnSpc>
              <a:spcBef>
                <a:spcPts val="1600"/>
              </a:spcBef>
              <a:spcAft>
                <a:spcPts val="1600"/>
              </a:spcAft>
              <a:buNone/>
              <a:defRPr sz="800">
                <a:solidFill>
                  <a:schemeClr val="dk2"/>
                </a:solidFill>
                <a:latin typeface="Roboto"/>
                <a:ea typeface="Roboto"/>
                <a:cs typeface="Roboto"/>
                <a:sym typeface="Roboto"/>
              </a:defRPr>
            </a:lvl9pPr>
          </a:lstStyle>
          <a:p>
            <a:endParaRPr/>
          </a:p>
        </p:txBody>
      </p:sp>
      <p:cxnSp>
        <p:nvCxnSpPr>
          <p:cNvPr id="261" name="Google Shape;261;p35"/>
          <p:cNvCxnSpPr/>
          <p:nvPr/>
        </p:nvCxnSpPr>
        <p:spPr>
          <a:xfrm rot="10800000">
            <a:off x="5938975" y="489450"/>
            <a:ext cx="2619900" cy="0"/>
          </a:xfrm>
          <a:prstGeom prst="straightConnector1">
            <a:avLst/>
          </a:prstGeom>
          <a:noFill/>
          <a:ln w="9525" cap="flat" cmpd="sng">
            <a:solidFill>
              <a:srgbClr val="D6DADE"/>
            </a:solidFill>
            <a:prstDash val="solid"/>
            <a:round/>
            <a:headEnd type="none" w="med" len="med"/>
            <a:tailEnd type="none" w="med" len="med"/>
          </a:ln>
        </p:spPr>
      </p:cxnSp>
      <p:cxnSp>
        <p:nvCxnSpPr>
          <p:cNvPr id="262" name="Google Shape;262;p35"/>
          <p:cNvCxnSpPr/>
          <p:nvPr/>
        </p:nvCxnSpPr>
        <p:spPr>
          <a:xfrm rot="10800000">
            <a:off x="3099375" y="2546850"/>
            <a:ext cx="2619900" cy="0"/>
          </a:xfrm>
          <a:prstGeom prst="straightConnector1">
            <a:avLst/>
          </a:prstGeom>
          <a:noFill/>
          <a:ln w="9525" cap="flat" cmpd="sng">
            <a:solidFill>
              <a:srgbClr val="D6DADE"/>
            </a:solidFill>
            <a:prstDash val="solid"/>
            <a:round/>
            <a:headEnd type="none" w="med" len="med"/>
            <a:tailEnd type="none" w="med" len="med"/>
          </a:ln>
        </p:spPr>
      </p:cxnSp>
      <p:cxnSp>
        <p:nvCxnSpPr>
          <p:cNvPr id="263" name="Google Shape;263;p35"/>
          <p:cNvCxnSpPr/>
          <p:nvPr/>
        </p:nvCxnSpPr>
        <p:spPr>
          <a:xfrm rot="10800000">
            <a:off x="5938975" y="2546850"/>
            <a:ext cx="2619900" cy="0"/>
          </a:xfrm>
          <a:prstGeom prst="straightConnector1">
            <a:avLst/>
          </a:prstGeom>
          <a:noFill/>
          <a:ln w="9525" cap="flat" cmpd="sng">
            <a:solidFill>
              <a:srgbClr val="D6DADE"/>
            </a:solidFill>
            <a:prstDash val="solid"/>
            <a:round/>
            <a:headEnd type="none" w="med" len="med"/>
            <a:tailEnd type="none" w="med" len="med"/>
          </a:ln>
        </p:spPr>
      </p:cxnSp>
      <p:sp>
        <p:nvSpPr>
          <p:cNvPr id="264" name="Google Shape;264;p35"/>
          <p:cNvSpPr txBox="1">
            <a:spLocks noGrp="1"/>
          </p:cNvSpPr>
          <p:nvPr>
            <p:ph type="subTitle" idx="5"/>
          </p:nvPr>
        </p:nvSpPr>
        <p:spPr>
          <a:xfrm>
            <a:off x="3311348" y="3018584"/>
            <a:ext cx="25242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8300" b="1">
                <a:solidFill>
                  <a:schemeClr val="dk2"/>
                </a:solidFill>
                <a:latin typeface="Google Sans"/>
                <a:ea typeface="Google Sans"/>
                <a:cs typeface="Google Sans"/>
                <a:sym typeface="Google Sans"/>
              </a:defRPr>
            </a:lvl1pPr>
            <a:lvl2pPr lvl="1" rtl="0">
              <a:lnSpc>
                <a:spcPct val="90000"/>
              </a:lnSpc>
              <a:spcBef>
                <a:spcPts val="1600"/>
              </a:spcBef>
              <a:spcAft>
                <a:spcPts val="0"/>
              </a:spcAft>
              <a:buNone/>
              <a:defRPr sz="8300" b="1">
                <a:solidFill>
                  <a:schemeClr val="dk2"/>
                </a:solidFill>
                <a:latin typeface="Google Sans"/>
                <a:ea typeface="Google Sans"/>
                <a:cs typeface="Google Sans"/>
                <a:sym typeface="Google Sans"/>
              </a:defRPr>
            </a:lvl2pPr>
            <a:lvl3pPr lvl="2" rtl="0">
              <a:lnSpc>
                <a:spcPct val="90000"/>
              </a:lnSpc>
              <a:spcBef>
                <a:spcPts val="1600"/>
              </a:spcBef>
              <a:spcAft>
                <a:spcPts val="0"/>
              </a:spcAft>
              <a:buNone/>
              <a:defRPr sz="8300" b="1">
                <a:solidFill>
                  <a:schemeClr val="dk2"/>
                </a:solidFill>
                <a:latin typeface="Google Sans"/>
                <a:ea typeface="Google Sans"/>
                <a:cs typeface="Google Sans"/>
                <a:sym typeface="Google Sans"/>
              </a:defRPr>
            </a:lvl3pPr>
            <a:lvl4pPr lvl="3" rtl="0">
              <a:lnSpc>
                <a:spcPct val="90000"/>
              </a:lnSpc>
              <a:spcBef>
                <a:spcPts val="1600"/>
              </a:spcBef>
              <a:spcAft>
                <a:spcPts val="0"/>
              </a:spcAft>
              <a:buNone/>
              <a:defRPr sz="8300" b="1">
                <a:solidFill>
                  <a:schemeClr val="dk2"/>
                </a:solidFill>
                <a:latin typeface="Google Sans"/>
                <a:ea typeface="Google Sans"/>
                <a:cs typeface="Google Sans"/>
                <a:sym typeface="Google Sans"/>
              </a:defRPr>
            </a:lvl4pPr>
            <a:lvl5pPr lvl="4" rtl="0">
              <a:lnSpc>
                <a:spcPct val="90000"/>
              </a:lnSpc>
              <a:spcBef>
                <a:spcPts val="1600"/>
              </a:spcBef>
              <a:spcAft>
                <a:spcPts val="0"/>
              </a:spcAft>
              <a:buNone/>
              <a:defRPr sz="8300" b="1">
                <a:solidFill>
                  <a:schemeClr val="dk2"/>
                </a:solidFill>
                <a:latin typeface="Google Sans"/>
                <a:ea typeface="Google Sans"/>
                <a:cs typeface="Google Sans"/>
                <a:sym typeface="Google Sans"/>
              </a:defRPr>
            </a:lvl5pPr>
            <a:lvl6pPr lvl="5" rtl="0">
              <a:lnSpc>
                <a:spcPct val="90000"/>
              </a:lnSpc>
              <a:spcBef>
                <a:spcPts val="1600"/>
              </a:spcBef>
              <a:spcAft>
                <a:spcPts val="0"/>
              </a:spcAft>
              <a:buNone/>
              <a:defRPr sz="8300" b="1">
                <a:solidFill>
                  <a:schemeClr val="dk2"/>
                </a:solidFill>
                <a:latin typeface="Google Sans"/>
                <a:ea typeface="Google Sans"/>
                <a:cs typeface="Google Sans"/>
                <a:sym typeface="Google Sans"/>
              </a:defRPr>
            </a:lvl6pPr>
            <a:lvl7pPr lvl="6" rtl="0">
              <a:lnSpc>
                <a:spcPct val="90000"/>
              </a:lnSpc>
              <a:spcBef>
                <a:spcPts val="1600"/>
              </a:spcBef>
              <a:spcAft>
                <a:spcPts val="0"/>
              </a:spcAft>
              <a:buNone/>
              <a:defRPr sz="8300" b="1">
                <a:solidFill>
                  <a:schemeClr val="dk2"/>
                </a:solidFill>
                <a:latin typeface="Google Sans"/>
                <a:ea typeface="Google Sans"/>
                <a:cs typeface="Google Sans"/>
                <a:sym typeface="Google Sans"/>
              </a:defRPr>
            </a:lvl7pPr>
            <a:lvl8pPr lvl="7" rtl="0">
              <a:lnSpc>
                <a:spcPct val="90000"/>
              </a:lnSpc>
              <a:spcBef>
                <a:spcPts val="1600"/>
              </a:spcBef>
              <a:spcAft>
                <a:spcPts val="0"/>
              </a:spcAft>
              <a:buNone/>
              <a:defRPr sz="8300" b="1">
                <a:solidFill>
                  <a:schemeClr val="dk2"/>
                </a:solidFill>
                <a:latin typeface="Google Sans"/>
                <a:ea typeface="Google Sans"/>
                <a:cs typeface="Google Sans"/>
                <a:sym typeface="Google Sans"/>
              </a:defRPr>
            </a:lvl8pPr>
            <a:lvl9pPr lvl="8" rtl="0">
              <a:lnSpc>
                <a:spcPct val="90000"/>
              </a:lnSpc>
              <a:spcBef>
                <a:spcPts val="1600"/>
              </a:spcBef>
              <a:spcAft>
                <a:spcPts val="1600"/>
              </a:spcAft>
              <a:buNone/>
              <a:defRPr sz="8300" b="1">
                <a:solidFill>
                  <a:schemeClr val="dk2"/>
                </a:solidFill>
                <a:latin typeface="Google Sans"/>
                <a:ea typeface="Google Sans"/>
                <a:cs typeface="Google Sans"/>
                <a:sym typeface="Google Sans"/>
              </a:defRPr>
            </a:lvl9pPr>
          </a:lstStyle>
          <a:p>
            <a:endParaRPr/>
          </a:p>
        </p:txBody>
      </p:sp>
      <p:sp>
        <p:nvSpPr>
          <p:cNvPr id="265" name="Google Shape;265;p35"/>
          <p:cNvSpPr txBox="1">
            <a:spLocks noGrp="1"/>
          </p:cNvSpPr>
          <p:nvPr>
            <p:ph type="subTitle" idx="6"/>
          </p:nvPr>
        </p:nvSpPr>
        <p:spPr>
          <a:xfrm>
            <a:off x="6179497" y="3018584"/>
            <a:ext cx="25242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8300" b="1">
                <a:solidFill>
                  <a:schemeClr val="dk2"/>
                </a:solidFill>
                <a:latin typeface="Google Sans"/>
                <a:ea typeface="Google Sans"/>
                <a:cs typeface="Google Sans"/>
                <a:sym typeface="Google Sans"/>
              </a:defRPr>
            </a:lvl1pPr>
            <a:lvl2pPr lvl="1" rtl="0">
              <a:lnSpc>
                <a:spcPct val="90000"/>
              </a:lnSpc>
              <a:spcBef>
                <a:spcPts val="1600"/>
              </a:spcBef>
              <a:spcAft>
                <a:spcPts val="0"/>
              </a:spcAft>
              <a:buNone/>
              <a:defRPr sz="8300" b="1">
                <a:solidFill>
                  <a:schemeClr val="dk2"/>
                </a:solidFill>
                <a:latin typeface="Google Sans"/>
                <a:ea typeface="Google Sans"/>
                <a:cs typeface="Google Sans"/>
                <a:sym typeface="Google Sans"/>
              </a:defRPr>
            </a:lvl2pPr>
            <a:lvl3pPr lvl="2" rtl="0">
              <a:lnSpc>
                <a:spcPct val="90000"/>
              </a:lnSpc>
              <a:spcBef>
                <a:spcPts val="1600"/>
              </a:spcBef>
              <a:spcAft>
                <a:spcPts val="0"/>
              </a:spcAft>
              <a:buNone/>
              <a:defRPr sz="8300" b="1">
                <a:solidFill>
                  <a:schemeClr val="dk2"/>
                </a:solidFill>
                <a:latin typeface="Google Sans"/>
                <a:ea typeface="Google Sans"/>
                <a:cs typeface="Google Sans"/>
                <a:sym typeface="Google Sans"/>
              </a:defRPr>
            </a:lvl3pPr>
            <a:lvl4pPr lvl="3" rtl="0">
              <a:lnSpc>
                <a:spcPct val="90000"/>
              </a:lnSpc>
              <a:spcBef>
                <a:spcPts val="1600"/>
              </a:spcBef>
              <a:spcAft>
                <a:spcPts val="0"/>
              </a:spcAft>
              <a:buNone/>
              <a:defRPr sz="8300" b="1">
                <a:solidFill>
                  <a:schemeClr val="dk2"/>
                </a:solidFill>
                <a:latin typeface="Google Sans"/>
                <a:ea typeface="Google Sans"/>
                <a:cs typeface="Google Sans"/>
                <a:sym typeface="Google Sans"/>
              </a:defRPr>
            </a:lvl4pPr>
            <a:lvl5pPr lvl="4" rtl="0">
              <a:lnSpc>
                <a:spcPct val="90000"/>
              </a:lnSpc>
              <a:spcBef>
                <a:spcPts val="1600"/>
              </a:spcBef>
              <a:spcAft>
                <a:spcPts val="0"/>
              </a:spcAft>
              <a:buNone/>
              <a:defRPr sz="8300" b="1">
                <a:solidFill>
                  <a:schemeClr val="dk2"/>
                </a:solidFill>
                <a:latin typeface="Google Sans"/>
                <a:ea typeface="Google Sans"/>
                <a:cs typeface="Google Sans"/>
                <a:sym typeface="Google Sans"/>
              </a:defRPr>
            </a:lvl5pPr>
            <a:lvl6pPr lvl="5" rtl="0">
              <a:lnSpc>
                <a:spcPct val="90000"/>
              </a:lnSpc>
              <a:spcBef>
                <a:spcPts val="1600"/>
              </a:spcBef>
              <a:spcAft>
                <a:spcPts val="0"/>
              </a:spcAft>
              <a:buNone/>
              <a:defRPr sz="8300" b="1">
                <a:solidFill>
                  <a:schemeClr val="dk2"/>
                </a:solidFill>
                <a:latin typeface="Google Sans"/>
                <a:ea typeface="Google Sans"/>
                <a:cs typeface="Google Sans"/>
                <a:sym typeface="Google Sans"/>
              </a:defRPr>
            </a:lvl6pPr>
            <a:lvl7pPr lvl="6" rtl="0">
              <a:lnSpc>
                <a:spcPct val="90000"/>
              </a:lnSpc>
              <a:spcBef>
                <a:spcPts val="1600"/>
              </a:spcBef>
              <a:spcAft>
                <a:spcPts val="0"/>
              </a:spcAft>
              <a:buNone/>
              <a:defRPr sz="8300" b="1">
                <a:solidFill>
                  <a:schemeClr val="dk2"/>
                </a:solidFill>
                <a:latin typeface="Google Sans"/>
                <a:ea typeface="Google Sans"/>
                <a:cs typeface="Google Sans"/>
                <a:sym typeface="Google Sans"/>
              </a:defRPr>
            </a:lvl7pPr>
            <a:lvl8pPr lvl="7" rtl="0">
              <a:lnSpc>
                <a:spcPct val="90000"/>
              </a:lnSpc>
              <a:spcBef>
                <a:spcPts val="1600"/>
              </a:spcBef>
              <a:spcAft>
                <a:spcPts val="0"/>
              </a:spcAft>
              <a:buNone/>
              <a:defRPr sz="8300" b="1">
                <a:solidFill>
                  <a:schemeClr val="dk2"/>
                </a:solidFill>
                <a:latin typeface="Google Sans"/>
                <a:ea typeface="Google Sans"/>
                <a:cs typeface="Google Sans"/>
                <a:sym typeface="Google Sans"/>
              </a:defRPr>
            </a:lvl8pPr>
            <a:lvl9pPr lvl="8" rtl="0">
              <a:lnSpc>
                <a:spcPct val="90000"/>
              </a:lnSpc>
              <a:spcBef>
                <a:spcPts val="1600"/>
              </a:spcBef>
              <a:spcAft>
                <a:spcPts val="1600"/>
              </a:spcAft>
              <a:buNone/>
              <a:defRPr sz="8300" b="1">
                <a:solidFill>
                  <a:schemeClr val="dk2"/>
                </a:solidFill>
                <a:latin typeface="Google Sans"/>
                <a:ea typeface="Google Sans"/>
                <a:cs typeface="Google Sans"/>
                <a:sym typeface="Google Sans"/>
              </a:defRPr>
            </a:lvl9pPr>
          </a:lstStyle>
          <a:p>
            <a:endParaRPr/>
          </a:p>
        </p:txBody>
      </p:sp>
      <p:sp>
        <p:nvSpPr>
          <p:cNvPr id="266" name="Google Shape;266;p35"/>
          <p:cNvSpPr txBox="1">
            <a:spLocks noGrp="1"/>
          </p:cNvSpPr>
          <p:nvPr>
            <p:ph type="subTitle" idx="7"/>
          </p:nvPr>
        </p:nvSpPr>
        <p:spPr>
          <a:xfrm>
            <a:off x="3362695" y="3789516"/>
            <a:ext cx="23475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800">
                <a:solidFill>
                  <a:schemeClr val="dk2"/>
                </a:solidFill>
                <a:latin typeface="Roboto"/>
                <a:ea typeface="Roboto"/>
                <a:cs typeface="Roboto"/>
                <a:sym typeface="Roboto"/>
              </a:defRPr>
            </a:lvl1pPr>
            <a:lvl2pPr lvl="1" rtl="0">
              <a:lnSpc>
                <a:spcPct val="90000"/>
              </a:lnSpc>
              <a:spcBef>
                <a:spcPts val="1600"/>
              </a:spcBef>
              <a:spcAft>
                <a:spcPts val="0"/>
              </a:spcAft>
              <a:buNone/>
              <a:defRPr sz="800">
                <a:solidFill>
                  <a:schemeClr val="dk2"/>
                </a:solidFill>
                <a:latin typeface="Roboto"/>
                <a:ea typeface="Roboto"/>
                <a:cs typeface="Roboto"/>
                <a:sym typeface="Roboto"/>
              </a:defRPr>
            </a:lvl2pPr>
            <a:lvl3pPr lvl="2" rtl="0">
              <a:lnSpc>
                <a:spcPct val="90000"/>
              </a:lnSpc>
              <a:spcBef>
                <a:spcPts val="1600"/>
              </a:spcBef>
              <a:spcAft>
                <a:spcPts val="0"/>
              </a:spcAft>
              <a:buNone/>
              <a:defRPr sz="800">
                <a:solidFill>
                  <a:schemeClr val="dk2"/>
                </a:solidFill>
                <a:latin typeface="Roboto"/>
                <a:ea typeface="Roboto"/>
                <a:cs typeface="Roboto"/>
                <a:sym typeface="Roboto"/>
              </a:defRPr>
            </a:lvl3pPr>
            <a:lvl4pPr lvl="3" rtl="0">
              <a:lnSpc>
                <a:spcPct val="90000"/>
              </a:lnSpc>
              <a:spcBef>
                <a:spcPts val="1600"/>
              </a:spcBef>
              <a:spcAft>
                <a:spcPts val="0"/>
              </a:spcAft>
              <a:buNone/>
              <a:defRPr sz="800">
                <a:solidFill>
                  <a:schemeClr val="dk2"/>
                </a:solidFill>
                <a:latin typeface="Roboto"/>
                <a:ea typeface="Roboto"/>
                <a:cs typeface="Roboto"/>
                <a:sym typeface="Roboto"/>
              </a:defRPr>
            </a:lvl4pPr>
            <a:lvl5pPr lvl="4" rtl="0">
              <a:lnSpc>
                <a:spcPct val="90000"/>
              </a:lnSpc>
              <a:spcBef>
                <a:spcPts val="1600"/>
              </a:spcBef>
              <a:spcAft>
                <a:spcPts val="0"/>
              </a:spcAft>
              <a:buNone/>
              <a:defRPr sz="800">
                <a:solidFill>
                  <a:schemeClr val="dk2"/>
                </a:solidFill>
                <a:latin typeface="Roboto"/>
                <a:ea typeface="Roboto"/>
                <a:cs typeface="Roboto"/>
                <a:sym typeface="Roboto"/>
              </a:defRPr>
            </a:lvl5pPr>
            <a:lvl6pPr lvl="5" rtl="0">
              <a:lnSpc>
                <a:spcPct val="90000"/>
              </a:lnSpc>
              <a:spcBef>
                <a:spcPts val="1600"/>
              </a:spcBef>
              <a:spcAft>
                <a:spcPts val="0"/>
              </a:spcAft>
              <a:buNone/>
              <a:defRPr sz="800">
                <a:solidFill>
                  <a:schemeClr val="dk2"/>
                </a:solidFill>
                <a:latin typeface="Roboto"/>
                <a:ea typeface="Roboto"/>
                <a:cs typeface="Roboto"/>
                <a:sym typeface="Roboto"/>
              </a:defRPr>
            </a:lvl6pPr>
            <a:lvl7pPr lvl="6" rtl="0">
              <a:lnSpc>
                <a:spcPct val="90000"/>
              </a:lnSpc>
              <a:spcBef>
                <a:spcPts val="1600"/>
              </a:spcBef>
              <a:spcAft>
                <a:spcPts val="0"/>
              </a:spcAft>
              <a:buNone/>
              <a:defRPr sz="800">
                <a:solidFill>
                  <a:schemeClr val="dk2"/>
                </a:solidFill>
                <a:latin typeface="Roboto"/>
                <a:ea typeface="Roboto"/>
                <a:cs typeface="Roboto"/>
                <a:sym typeface="Roboto"/>
              </a:defRPr>
            </a:lvl7pPr>
            <a:lvl8pPr lvl="7" rtl="0">
              <a:lnSpc>
                <a:spcPct val="90000"/>
              </a:lnSpc>
              <a:spcBef>
                <a:spcPts val="1600"/>
              </a:spcBef>
              <a:spcAft>
                <a:spcPts val="0"/>
              </a:spcAft>
              <a:buNone/>
              <a:defRPr sz="800">
                <a:solidFill>
                  <a:schemeClr val="dk2"/>
                </a:solidFill>
                <a:latin typeface="Roboto"/>
                <a:ea typeface="Roboto"/>
                <a:cs typeface="Roboto"/>
                <a:sym typeface="Roboto"/>
              </a:defRPr>
            </a:lvl8pPr>
            <a:lvl9pPr lvl="8" rtl="0">
              <a:lnSpc>
                <a:spcPct val="90000"/>
              </a:lnSpc>
              <a:spcBef>
                <a:spcPts val="1600"/>
              </a:spcBef>
              <a:spcAft>
                <a:spcPts val="1600"/>
              </a:spcAft>
              <a:buNone/>
              <a:defRPr sz="800">
                <a:solidFill>
                  <a:schemeClr val="dk2"/>
                </a:solidFill>
                <a:latin typeface="Roboto"/>
                <a:ea typeface="Roboto"/>
                <a:cs typeface="Roboto"/>
                <a:sym typeface="Roboto"/>
              </a:defRPr>
            </a:lvl9pPr>
          </a:lstStyle>
          <a:p>
            <a:endParaRPr/>
          </a:p>
        </p:txBody>
      </p:sp>
      <p:sp>
        <p:nvSpPr>
          <p:cNvPr id="267" name="Google Shape;267;p35"/>
          <p:cNvSpPr txBox="1">
            <a:spLocks noGrp="1"/>
          </p:cNvSpPr>
          <p:nvPr>
            <p:ph type="subTitle" idx="8"/>
          </p:nvPr>
        </p:nvSpPr>
        <p:spPr>
          <a:xfrm>
            <a:off x="6211368" y="3789516"/>
            <a:ext cx="23475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800">
                <a:solidFill>
                  <a:schemeClr val="dk2"/>
                </a:solidFill>
                <a:latin typeface="Roboto"/>
                <a:ea typeface="Roboto"/>
                <a:cs typeface="Roboto"/>
                <a:sym typeface="Roboto"/>
              </a:defRPr>
            </a:lvl1pPr>
            <a:lvl2pPr lvl="1" rtl="0">
              <a:lnSpc>
                <a:spcPct val="90000"/>
              </a:lnSpc>
              <a:spcBef>
                <a:spcPts val="1600"/>
              </a:spcBef>
              <a:spcAft>
                <a:spcPts val="0"/>
              </a:spcAft>
              <a:buNone/>
              <a:defRPr sz="800">
                <a:solidFill>
                  <a:schemeClr val="dk2"/>
                </a:solidFill>
                <a:latin typeface="Roboto"/>
                <a:ea typeface="Roboto"/>
                <a:cs typeface="Roboto"/>
                <a:sym typeface="Roboto"/>
              </a:defRPr>
            </a:lvl2pPr>
            <a:lvl3pPr lvl="2" rtl="0">
              <a:lnSpc>
                <a:spcPct val="90000"/>
              </a:lnSpc>
              <a:spcBef>
                <a:spcPts val="1600"/>
              </a:spcBef>
              <a:spcAft>
                <a:spcPts val="0"/>
              </a:spcAft>
              <a:buNone/>
              <a:defRPr sz="800">
                <a:solidFill>
                  <a:schemeClr val="dk2"/>
                </a:solidFill>
                <a:latin typeface="Roboto"/>
                <a:ea typeface="Roboto"/>
                <a:cs typeface="Roboto"/>
                <a:sym typeface="Roboto"/>
              </a:defRPr>
            </a:lvl3pPr>
            <a:lvl4pPr lvl="3" rtl="0">
              <a:lnSpc>
                <a:spcPct val="90000"/>
              </a:lnSpc>
              <a:spcBef>
                <a:spcPts val="1600"/>
              </a:spcBef>
              <a:spcAft>
                <a:spcPts val="0"/>
              </a:spcAft>
              <a:buNone/>
              <a:defRPr sz="800">
                <a:solidFill>
                  <a:schemeClr val="dk2"/>
                </a:solidFill>
                <a:latin typeface="Roboto"/>
                <a:ea typeface="Roboto"/>
                <a:cs typeface="Roboto"/>
                <a:sym typeface="Roboto"/>
              </a:defRPr>
            </a:lvl4pPr>
            <a:lvl5pPr lvl="4" rtl="0">
              <a:lnSpc>
                <a:spcPct val="90000"/>
              </a:lnSpc>
              <a:spcBef>
                <a:spcPts val="1600"/>
              </a:spcBef>
              <a:spcAft>
                <a:spcPts val="0"/>
              </a:spcAft>
              <a:buNone/>
              <a:defRPr sz="800">
                <a:solidFill>
                  <a:schemeClr val="dk2"/>
                </a:solidFill>
                <a:latin typeface="Roboto"/>
                <a:ea typeface="Roboto"/>
                <a:cs typeface="Roboto"/>
                <a:sym typeface="Roboto"/>
              </a:defRPr>
            </a:lvl5pPr>
            <a:lvl6pPr lvl="5" rtl="0">
              <a:lnSpc>
                <a:spcPct val="90000"/>
              </a:lnSpc>
              <a:spcBef>
                <a:spcPts val="1600"/>
              </a:spcBef>
              <a:spcAft>
                <a:spcPts val="0"/>
              </a:spcAft>
              <a:buNone/>
              <a:defRPr sz="800">
                <a:solidFill>
                  <a:schemeClr val="dk2"/>
                </a:solidFill>
                <a:latin typeface="Roboto"/>
                <a:ea typeface="Roboto"/>
                <a:cs typeface="Roboto"/>
                <a:sym typeface="Roboto"/>
              </a:defRPr>
            </a:lvl6pPr>
            <a:lvl7pPr lvl="6" rtl="0">
              <a:lnSpc>
                <a:spcPct val="90000"/>
              </a:lnSpc>
              <a:spcBef>
                <a:spcPts val="1600"/>
              </a:spcBef>
              <a:spcAft>
                <a:spcPts val="0"/>
              </a:spcAft>
              <a:buNone/>
              <a:defRPr sz="800">
                <a:solidFill>
                  <a:schemeClr val="dk2"/>
                </a:solidFill>
                <a:latin typeface="Roboto"/>
                <a:ea typeface="Roboto"/>
                <a:cs typeface="Roboto"/>
                <a:sym typeface="Roboto"/>
              </a:defRPr>
            </a:lvl7pPr>
            <a:lvl8pPr lvl="7" rtl="0">
              <a:lnSpc>
                <a:spcPct val="90000"/>
              </a:lnSpc>
              <a:spcBef>
                <a:spcPts val="1600"/>
              </a:spcBef>
              <a:spcAft>
                <a:spcPts val="0"/>
              </a:spcAft>
              <a:buNone/>
              <a:defRPr sz="800">
                <a:solidFill>
                  <a:schemeClr val="dk2"/>
                </a:solidFill>
                <a:latin typeface="Roboto"/>
                <a:ea typeface="Roboto"/>
                <a:cs typeface="Roboto"/>
                <a:sym typeface="Roboto"/>
              </a:defRPr>
            </a:lvl8pPr>
            <a:lvl9pPr lvl="8" rtl="0">
              <a:lnSpc>
                <a:spcPct val="90000"/>
              </a:lnSpc>
              <a:spcBef>
                <a:spcPts val="1600"/>
              </a:spcBef>
              <a:spcAft>
                <a:spcPts val="1600"/>
              </a:spcAft>
              <a:buNone/>
              <a:defRPr sz="800">
                <a:solidFill>
                  <a:schemeClr val="dk2"/>
                </a:solidFill>
                <a:latin typeface="Roboto"/>
                <a:ea typeface="Roboto"/>
                <a:cs typeface="Roboto"/>
                <a:sym typeface="Roboto"/>
              </a:defRPr>
            </a:lvl9pPr>
          </a:lstStyle>
          <a:p>
            <a:endParaRPr/>
          </a:p>
        </p:txBody>
      </p:sp>
      <p:cxnSp>
        <p:nvCxnSpPr>
          <p:cNvPr id="268" name="Google Shape;268;p35"/>
          <p:cNvCxnSpPr/>
          <p:nvPr/>
        </p:nvCxnSpPr>
        <p:spPr>
          <a:xfrm rot="10800000">
            <a:off x="3099375" y="489450"/>
            <a:ext cx="2619900" cy="0"/>
          </a:xfrm>
          <a:prstGeom prst="straightConnector1">
            <a:avLst/>
          </a:prstGeom>
          <a:noFill/>
          <a:ln w="9525" cap="flat" cmpd="sng">
            <a:solidFill>
              <a:srgbClr val="D6DADE"/>
            </a:solidFill>
            <a:prstDash val="solid"/>
            <a:round/>
            <a:headEnd type="none" w="med" len="med"/>
            <a:tailEnd type="none" w="med" len="med"/>
          </a:ln>
        </p:spPr>
      </p:cxnSp>
      <p:sp>
        <p:nvSpPr>
          <p:cNvPr id="269" name="Google Shape;269;p35"/>
          <p:cNvSpPr txBox="1">
            <a:spLocks noGrp="1"/>
          </p:cNvSpPr>
          <p:nvPr>
            <p:ph type="subTitle" idx="9"/>
          </p:nvPr>
        </p:nvSpPr>
        <p:spPr>
          <a:xfrm>
            <a:off x="1490477" y="4556698"/>
            <a:ext cx="7160700" cy="2073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600" i="1">
                <a:latin typeface="Roboto Medium"/>
                <a:ea typeface="Roboto Medium"/>
                <a:cs typeface="Roboto Medium"/>
                <a:sym typeface="Roboto Medium"/>
              </a:defRPr>
            </a:lvl1pPr>
            <a:lvl2pPr lvl="1" rtl="0">
              <a:spcBef>
                <a:spcPts val="1600"/>
              </a:spcBef>
              <a:spcAft>
                <a:spcPts val="0"/>
              </a:spcAft>
              <a:buNone/>
              <a:defRPr sz="600" i="1">
                <a:latin typeface="Roboto"/>
                <a:ea typeface="Roboto"/>
                <a:cs typeface="Roboto"/>
                <a:sym typeface="Roboto"/>
              </a:defRPr>
            </a:lvl2pPr>
            <a:lvl3pPr lvl="2" rtl="0">
              <a:spcBef>
                <a:spcPts val="1600"/>
              </a:spcBef>
              <a:spcAft>
                <a:spcPts val="0"/>
              </a:spcAft>
              <a:buNone/>
              <a:defRPr sz="600" i="1">
                <a:latin typeface="Roboto"/>
                <a:ea typeface="Roboto"/>
                <a:cs typeface="Roboto"/>
                <a:sym typeface="Roboto"/>
              </a:defRPr>
            </a:lvl3pPr>
            <a:lvl4pPr lvl="3" rtl="0">
              <a:spcBef>
                <a:spcPts val="1600"/>
              </a:spcBef>
              <a:spcAft>
                <a:spcPts val="0"/>
              </a:spcAft>
              <a:buNone/>
              <a:defRPr sz="600" i="1">
                <a:latin typeface="Roboto"/>
                <a:ea typeface="Roboto"/>
                <a:cs typeface="Roboto"/>
                <a:sym typeface="Roboto"/>
              </a:defRPr>
            </a:lvl4pPr>
            <a:lvl5pPr lvl="4" rtl="0">
              <a:spcBef>
                <a:spcPts val="1600"/>
              </a:spcBef>
              <a:spcAft>
                <a:spcPts val="0"/>
              </a:spcAft>
              <a:buNone/>
              <a:defRPr sz="600" i="1">
                <a:latin typeface="Roboto"/>
                <a:ea typeface="Roboto"/>
                <a:cs typeface="Roboto"/>
                <a:sym typeface="Roboto"/>
              </a:defRPr>
            </a:lvl5pPr>
            <a:lvl6pPr lvl="5" rtl="0">
              <a:spcBef>
                <a:spcPts val="1600"/>
              </a:spcBef>
              <a:spcAft>
                <a:spcPts val="0"/>
              </a:spcAft>
              <a:buNone/>
              <a:defRPr sz="600" i="1">
                <a:latin typeface="Roboto"/>
                <a:ea typeface="Roboto"/>
                <a:cs typeface="Roboto"/>
                <a:sym typeface="Roboto"/>
              </a:defRPr>
            </a:lvl6pPr>
            <a:lvl7pPr lvl="6" rtl="0">
              <a:spcBef>
                <a:spcPts val="1600"/>
              </a:spcBef>
              <a:spcAft>
                <a:spcPts val="0"/>
              </a:spcAft>
              <a:buNone/>
              <a:defRPr sz="600" i="1">
                <a:latin typeface="Roboto"/>
                <a:ea typeface="Roboto"/>
                <a:cs typeface="Roboto"/>
                <a:sym typeface="Roboto"/>
              </a:defRPr>
            </a:lvl7pPr>
            <a:lvl8pPr lvl="7" rtl="0">
              <a:spcBef>
                <a:spcPts val="1600"/>
              </a:spcBef>
              <a:spcAft>
                <a:spcPts val="0"/>
              </a:spcAft>
              <a:buNone/>
              <a:defRPr sz="600" i="1">
                <a:latin typeface="Roboto"/>
                <a:ea typeface="Roboto"/>
                <a:cs typeface="Roboto"/>
                <a:sym typeface="Roboto"/>
              </a:defRPr>
            </a:lvl8pPr>
            <a:lvl9pPr lvl="8" rtl="0">
              <a:spcBef>
                <a:spcPts val="1600"/>
              </a:spcBef>
              <a:spcAft>
                <a:spcPts val="1600"/>
              </a:spcAft>
              <a:buNone/>
              <a:defRPr sz="600" i="1">
                <a:latin typeface="Roboto"/>
                <a:ea typeface="Roboto"/>
                <a:cs typeface="Roboto"/>
                <a:sym typeface="Roboto"/>
              </a:defRPr>
            </a:lvl9pPr>
          </a:lstStyle>
          <a:p>
            <a:endParaRPr/>
          </a:p>
        </p:txBody>
      </p:sp>
      <p:pic>
        <p:nvPicPr>
          <p:cNvPr id="270" name="Google Shape;270;p35"/>
          <p:cNvPicPr preferRelativeResize="0"/>
          <p:nvPr/>
        </p:nvPicPr>
        <p:blipFill rotWithShape="1">
          <a:blip r:embed="rId2">
            <a:alphaModFix/>
          </a:blip>
          <a:srcRect l="310" r="-309"/>
          <a:stretch/>
        </p:blipFill>
        <p:spPr>
          <a:xfrm>
            <a:off x="597750" y="4666195"/>
            <a:ext cx="458724" cy="90230"/>
          </a:xfrm>
          <a:prstGeom prst="rect">
            <a:avLst/>
          </a:prstGeom>
          <a:noFill/>
          <a:ln>
            <a:noFill/>
          </a:ln>
        </p:spPr>
      </p:pic>
    </p:spTree>
  </p:cSld>
  <p:clrMapOvr>
    <a:masterClrMapping/>
  </p:clrMapOvr>
  <p:extLst>
    <p:ext uri="{DCECCB84-F9BA-43D5-87BE-67443E8EF086}">
      <p15:sldGuideLst xmlns:p15="http://schemas.microsoft.com/office/powerpoint/2012/main">
        <p15:guide id="1" pos="375">
          <p15:clr>
            <a:srgbClr val="FA7B17"/>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Large Text Statement slide">
  <p:cSld name="TITLE_ONLY_1_1_1_1_1">
    <p:bg>
      <p:bgPr>
        <a:solidFill>
          <a:schemeClr val="dk1"/>
        </a:solidFill>
        <a:effectLst/>
      </p:bgPr>
    </p:bg>
    <p:spTree>
      <p:nvGrpSpPr>
        <p:cNvPr id="1" name="Shape 271"/>
        <p:cNvGrpSpPr/>
        <p:nvPr/>
      </p:nvGrpSpPr>
      <p:grpSpPr>
        <a:xfrm>
          <a:off x="0" y="0"/>
          <a:ext cx="0" cy="0"/>
          <a:chOff x="0" y="0"/>
          <a:chExt cx="0" cy="0"/>
        </a:xfrm>
      </p:grpSpPr>
      <p:sp>
        <p:nvSpPr>
          <p:cNvPr id="272" name="Google Shape;272;p36"/>
          <p:cNvSpPr txBox="1">
            <a:spLocks noGrp="1"/>
          </p:cNvSpPr>
          <p:nvPr>
            <p:ph type="subTitle" idx="1"/>
          </p:nvPr>
        </p:nvSpPr>
        <p:spPr>
          <a:xfrm>
            <a:off x="481150" y="843525"/>
            <a:ext cx="8016900" cy="3615600"/>
          </a:xfrm>
          <a:prstGeom prst="rect">
            <a:avLst/>
          </a:prstGeom>
        </p:spPr>
        <p:txBody>
          <a:bodyPr spcFirstLastPara="1" wrap="square" lIns="91425" tIns="91425" rIns="91425" bIns="91425" anchor="ctr" anchorCtr="0">
            <a:noAutofit/>
          </a:bodyPr>
          <a:lstStyle>
            <a:lvl1pPr lvl="0" rtl="0">
              <a:lnSpc>
                <a:spcPct val="90000"/>
              </a:lnSpc>
              <a:spcBef>
                <a:spcPts val="0"/>
              </a:spcBef>
              <a:spcAft>
                <a:spcPts val="0"/>
              </a:spcAft>
              <a:buNone/>
              <a:defRPr sz="7000" b="1">
                <a:solidFill>
                  <a:schemeClr val="dk2"/>
                </a:solidFill>
                <a:latin typeface="Google Sans"/>
                <a:ea typeface="Google Sans"/>
                <a:cs typeface="Google Sans"/>
                <a:sym typeface="Google Sans"/>
              </a:defRPr>
            </a:lvl1pPr>
            <a:lvl2pPr lvl="1" rtl="0">
              <a:lnSpc>
                <a:spcPct val="80000"/>
              </a:lnSpc>
              <a:spcBef>
                <a:spcPts val="1600"/>
              </a:spcBef>
              <a:spcAft>
                <a:spcPts val="0"/>
              </a:spcAft>
              <a:buNone/>
              <a:defRPr sz="7500" b="1">
                <a:solidFill>
                  <a:srgbClr val="3C4043"/>
                </a:solidFill>
                <a:latin typeface="Google Sans"/>
                <a:ea typeface="Google Sans"/>
                <a:cs typeface="Google Sans"/>
                <a:sym typeface="Google Sans"/>
              </a:defRPr>
            </a:lvl2pPr>
            <a:lvl3pPr lvl="2" rtl="0">
              <a:lnSpc>
                <a:spcPct val="80000"/>
              </a:lnSpc>
              <a:spcBef>
                <a:spcPts val="1600"/>
              </a:spcBef>
              <a:spcAft>
                <a:spcPts val="0"/>
              </a:spcAft>
              <a:buNone/>
              <a:defRPr sz="7500" b="1">
                <a:solidFill>
                  <a:srgbClr val="3C4043"/>
                </a:solidFill>
                <a:latin typeface="Google Sans"/>
                <a:ea typeface="Google Sans"/>
                <a:cs typeface="Google Sans"/>
                <a:sym typeface="Google Sans"/>
              </a:defRPr>
            </a:lvl3pPr>
            <a:lvl4pPr lvl="3" rtl="0">
              <a:lnSpc>
                <a:spcPct val="80000"/>
              </a:lnSpc>
              <a:spcBef>
                <a:spcPts val="1600"/>
              </a:spcBef>
              <a:spcAft>
                <a:spcPts val="0"/>
              </a:spcAft>
              <a:buNone/>
              <a:defRPr sz="7500" b="1">
                <a:solidFill>
                  <a:srgbClr val="3C4043"/>
                </a:solidFill>
                <a:latin typeface="Google Sans"/>
                <a:ea typeface="Google Sans"/>
                <a:cs typeface="Google Sans"/>
                <a:sym typeface="Google Sans"/>
              </a:defRPr>
            </a:lvl4pPr>
            <a:lvl5pPr lvl="4" rtl="0">
              <a:lnSpc>
                <a:spcPct val="80000"/>
              </a:lnSpc>
              <a:spcBef>
                <a:spcPts val="1600"/>
              </a:spcBef>
              <a:spcAft>
                <a:spcPts val="0"/>
              </a:spcAft>
              <a:buNone/>
              <a:defRPr sz="7500" b="1">
                <a:solidFill>
                  <a:srgbClr val="3C4043"/>
                </a:solidFill>
                <a:latin typeface="Google Sans"/>
                <a:ea typeface="Google Sans"/>
                <a:cs typeface="Google Sans"/>
                <a:sym typeface="Google Sans"/>
              </a:defRPr>
            </a:lvl5pPr>
            <a:lvl6pPr lvl="5" rtl="0">
              <a:lnSpc>
                <a:spcPct val="80000"/>
              </a:lnSpc>
              <a:spcBef>
                <a:spcPts val="1600"/>
              </a:spcBef>
              <a:spcAft>
                <a:spcPts val="0"/>
              </a:spcAft>
              <a:buNone/>
              <a:defRPr sz="7500" b="1">
                <a:solidFill>
                  <a:srgbClr val="3C4043"/>
                </a:solidFill>
                <a:latin typeface="Google Sans"/>
                <a:ea typeface="Google Sans"/>
                <a:cs typeface="Google Sans"/>
                <a:sym typeface="Google Sans"/>
              </a:defRPr>
            </a:lvl6pPr>
            <a:lvl7pPr lvl="6" rtl="0">
              <a:lnSpc>
                <a:spcPct val="80000"/>
              </a:lnSpc>
              <a:spcBef>
                <a:spcPts val="1600"/>
              </a:spcBef>
              <a:spcAft>
                <a:spcPts val="0"/>
              </a:spcAft>
              <a:buNone/>
              <a:defRPr sz="7500" b="1">
                <a:solidFill>
                  <a:srgbClr val="3C4043"/>
                </a:solidFill>
                <a:latin typeface="Google Sans"/>
                <a:ea typeface="Google Sans"/>
                <a:cs typeface="Google Sans"/>
                <a:sym typeface="Google Sans"/>
              </a:defRPr>
            </a:lvl7pPr>
            <a:lvl8pPr lvl="7" rtl="0">
              <a:lnSpc>
                <a:spcPct val="80000"/>
              </a:lnSpc>
              <a:spcBef>
                <a:spcPts val="1600"/>
              </a:spcBef>
              <a:spcAft>
                <a:spcPts val="0"/>
              </a:spcAft>
              <a:buNone/>
              <a:defRPr sz="7500" b="1">
                <a:solidFill>
                  <a:srgbClr val="3C4043"/>
                </a:solidFill>
                <a:latin typeface="Google Sans"/>
                <a:ea typeface="Google Sans"/>
                <a:cs typeface="Google Sans"/>
                <a:sym typeface="Google Sans"/>
              </a:defRPr>
            </a:lvl8pPr>
            <a:lvl9pPr lvl="8" rtl="0">
              <a:lnSpc>
                <a:spcPct val="80000"/>
              </a:lnSpc>
              <a:spcBef>
                <a:spcPts val="1600"/>
              </a:spcBef>
              <a:spcAft>
                <a:spcPts val="1600"/>
              </a:spcAft>
              <a:buNone/>
              <a:defRPr sz="7500" b="1">
                <a:solidFill>
                  <a:srgbClr val="3C4043"/>
                </a:solidFill>
                <a:latin typeface="Google Sans"/>
                <a:ea typeface="Google Sans"/>
                <a:cs typeface="Google Sans"/>
                <a:sym typeface="Google Sans"/>
              </a:defRPr>
            </a:lvl9pPr>
          </a:lstStyle>
          <a:p>
            <a:endParaRPr/>
          </a:p>
        </p:txBody>
      </p:sp>
      <p:pic>
        <p:nvPicPr>
          <p:cNvPr id="273" name="Google Shape;273;p36"/>
          <p:cNvPicPr preferRelativeResize="0"/>
          <p:nvPr/>
        </p:nvPicPr>
        <p:blipFill rotWithShape="1">
          <a:blip r:embed="rId2">
            <a:alphaModFix/>
          </a:blip>
          <a:srcRect l="310" r="-309"/>
          <a:stretch/>
        </p:blipFill>
        <p:spPr>
          <a:xfrm>
            <a:off x="597750" y="4666195"/>
            <a:ext cx="458724" cy="90230"/>
          </a:xfrm>
          <a:prstGeom prst="rect">
            <a:avLst/>
          </a:prstGeom>
          <a:noFill/>
          <a:ln>
            <a:noFill/>
          </a:ln>
        </p:spPr>
      </p:pic>
    </p:spTree>
  </p:cSld>
  <p:clrMapOvr>
    <a:masterClrMapping/>
  </p:clrMapOvr>
  <p:extLst>
    <p:ext uri="{DCECCB84-F9BA-43D5-87BE-67443E8EF086}">
      <p15:sldGuideLst xmlns:p15="http://schemas.microsoft.com/office/powerpoint/2012/main">
        <p15:guide id="1" pos="375">
          <p15:clr>
            <a:srgbClr val="FA7B17"/>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Large Text Statement slide">
  <p:cSld name="TITLE_ONLY_1_1_1_1_1_1">
    <p:bg>
      <p:bgPr>
        <a:solidFill>
          <a:schemeClr val="accent2"/>
        </a:solidFill>
        <a:effectLst/>
      </p:bgPr>
    </p:bg>
    <p:spTree>
      <p:nvGrpSpPr>
        <p:cNvPr id="1" name="Shape 274"/>
        <p:cNvGrpSpPr/>
        <p:nvPr/>
      </p:nvGrpSpPr>
      <p:grpSpPr>
        <a:xfrm>
          <a:off x="0" y="0"/>
          <a:ext cx="0" cy="0"/>
          <a:chOff x="0" y="0"/>
          <a:chExt cx="0" cy="0"/>
        </a:xfrm>
      </p:grpSpPr>
      <p:sp>
        <p:nvSpPr>
          <p:cNvPr id="275" name="Google Shape;275;p37"/>
          <p:cNvSpPr txBox="1">
            <a:spLocks noGrp="1"/>
          </p:cNvSpPr>
          <p:nvPr>
            <p:ph type="subTitle" idx="1"/>
          </p:nvPr>
        </p:nvSpPr>
        <p:spPr>
          <a:xfrm>
            <a:off x="481150" y="843525"/>
            <a:ext cx="8016900" cy="3615600"/>
          </a:xfrm>
          <a:prstGeom prst="rect">
            <a:avLst/>
          </a:prstGeom>
        </p:spPr>
        <p:txBody>
          <a:bodyPr spcFirstLastPara="1" wrap="square" lIns="91425" tIns="91425" rIns="91425" bIns="91425" anchor="ctr" anchorCtr="0">
            <a:noAutofit/>
          </a:bodyPr>
          <a:lstStyle>
            <a:lvl1pPr lvl="0" rtl="0">
              <a:lnSpc>
                <a:spcPct val="90000"/>
              </a:lnSpc>
              <a:spcBef>
                <a:spcPts val="0"/>
              </a:spcBef>
              <a:spcAft>
                <a:spcPts val="0"/>
              </a:spcAft>
              <a:buNone/>
              <a:defRPr sz="7000" b="1">
                <a:solidFill>
                  <a:schemeClr val="dk2"/>
                </a:solidFill>
                <a:latin typeface="Google Sans"/>
                <a:ea typeface="Google Sans"/>
                <a:cs typeface="Google Sans"/>
                <a:sym typeface="Google Sans"/>
              </a:defRPr>
            </a:lvl1pPr>
            <a:lvl2pPr lvl="1" rtl="0">
              <a:lnSpc>
                <a:spcPct val="80000"/>
              </a:lnSpc>
              <a:spcBef>
                <a:spcPts val="1600"/>
              </a:spcBef>
              <a:spcAft>
                <a:spcPts val="0"/>
              </a:spcAft>
              <a:buNone/>
              <a:defRPr sz="7500" b="1">
                <a:solidFill>
                  <a:schemeClr val="dk1"/>
                </a:solidFill>
                <a:latin typeface="Google Sans"/>
                <a:ea typeface="Google Sans"/>
                <a:cs typeface="Google Sans"/>
                <a:sym typeface="Google Sans"/>
              </a:defRPr>
            </a:lvl2pPr>
            <a:lvl3pPr lvl="2" rtl="0">
              <a:lnSpc>
                <a:spcPct val="80000"/>
              </a:lnSpc>
              <a:spcBef>
                <a:spcPts val="1600"/>
              </a:spcBef>
              <a:spcAft>
                <a:spcPts val="0"/>
              </a:spcAft>
              <a:buNone/>
              <a:defRPr sz="7500" b="1">
                <a:solidFill>
                  <a:schemeClr val="dk1"/>
                </a:solidFill>
                <a:latin typeface="Google Sans"/>
                <a:ea typeface="Google Sans"/>
                <a:cs typeface="Google Sans"/>
                <a:sym typeface="Google Sans"/>
              </a:defRPr>
            </a:lvl3pPr>
            <a:lvl4pPr lvl="3" rtl="0">
              <a:lnSpc>
                <a:spcPct val="80000"/>
              </a:lnSpc>
              <a:spcBef>
                <a:spcPts val="1600"/>
              </a:spcBef>
              <a:spcAft>
                <a:spcPts val="0"/>
              </a:spcAft>
              <a:buNone/>
              <a:defRPr sz="7500" b="1">
                <a:solidFill>
                  <a:schemeClr val="dk1"/>
                </a:solidFill>
                <a:latin typeface="Google Sans"/>
                <a:ea typeface="Google Sans"/>
                <a:cs typeface="Google Sans"/>
                <a:sym typeface="Google Sans"/>
              </a:defRPr>
            </a:lvl4pPr>
            <a:lvl5pPr lvl="4" rtl="0">
              <a:lnSpc>
                <a:spcPct val="80000"/>
              </a:lnSpc>
              <a:spcBef>
                <a:spcPts val="1600"/>
              </a:spcBef>
              <a:spcAft>
                <a:spcPts val="0"/>
              </a:spcAft>
              <a:buNone/>
              <a:defRPr sz="7500" b="1">
                <a:solidFill>
                  <a:schemeClr val="dk1"/>
                </a:solidFill>
                <a:latin typeface="Google Sans"/>
                <a:ea typeface="Google Sans"/>
                <a:cs typeface="Google Sans"/>
                <a:sym typeface="Google Sans"/>
              </a:defRPr>
            </a:lvl5pPr>
            <a:lvl6pPr lvl="5" rtl="0">
              <a:lnSpc>
                <a:spcPct val="80000"/>
              </a:lnSpc>
              <a:spcBef>
                <a:spcPts val="1600"/>
              </a:spcBef>
              <a:spcAft>
                <a:spcPts val="0"/>
              </a:spcAft>
              <a:buNone/>
              <a:defRPr sz="7500" b="1">
                <a:solidFill>
                  <a:schemeClr val="dk1"/>
                </a:solidFill>
                <a:latin typeface="Google Sans"/>
                <a:ea typeface="Google Sans"/>
                <a:cs typeface="Google Sans"/>
                <a:sym typeface="Google Sans"/>
              </a:defRPr>
            </a:lvl6pPr>
            <a:lvl7pPr lvl="6" rtl="0">
              <a:lnSpc>
                <a:spcPct val="80000"/>
              </a:lnSpc>
              <a:spcBef>
                <a:spcPts val="1600"/>
              </a:spcBef>
              <a:spcAft>
                <a:spcPts val="0"/>
              </a:spcAft>
              <a:buNone/>
              <a:defRPr sz="7500" b="1">
                <a:solidFill>
                  <a:schemeClr val="dk1"/>
                </a:solidFill>
                <a:latin typeface="Google Sans"/>
                <a:ea typeface="Google Sans"/>
                <a:cs typeface="Google Sans"/>
                <a:sym typeface="Google Sans"/>
              </a:defRPr>
            </a:lvl7pPr>
            <a:lvl8pPr lvl="7" rtl="0">
              <a:lnSpc>
                <a:spcPct val="80000"/>
              </a:lnSpc>
              <a:spcBef>
                <a:spcPts val="1600"/>
              </a:spcBef>
              <a:spcAft>
                <a:spcPts val="0"/>
              </a:spcAft>
              <a:buNone/>
              <a:defRPr sz="7500" b="1">
                <a:solidFill>
                  <a:schemeClr val="dk1"/>
                </a:solidFill>
                <a:latin typeface="Google Sans"/>
                <a:ea typeface="Google Sans"/>
                <a:cs typeface="Google Sans"/>
                <a:sym typeface="Google Sans"/>
              </a:defRPr>
            </a:lvl8pPr>
            <a:lvl9pPr lvl="8" rtl="0">
              <a:lnSpc>
                <a:spcPct val="80000"/>
              </a:lnSpc>
              <a:spcBef>
                <a:spcPts val="1600"/>
              </a:spcBef>
              <a:spcAft>
                <a:spcPts val="1600"/>
              </a:spcAft>
              <a:buNone/>
              <a:defRPr sz="7500" b="1">
                <a:solidFill>
                  <a:schemeClr val="dk1"/>
                </a:solidFill>
                <a:latin typeface="Google Sans"/>
                <a:ea typeface="Google Sans"/>
                <a:cs typeface="Google Sans"/>
                <a:sym typeface="Google Sans"/>
              </a:defRPr>
            </a:lvl9pPr>
          </a:lstStyle>
          <a:p>
            <a:endParaRPr/>
          </a:p>
        </p:txBody>
      </p:sp>
      <p:pic>
        <p:nvPicPr>
          <p:cNvPr id="276" name="Google Shape;276;p37"/>
          <p:cNvPicPr preferRelativeResize="0"/>
          <p:nvPr/>
        </p:nvPicPr>
        <p:blipFill rotWithShape="1">
          <a:blip r:embed="rId2">
            <a:alphaModFix/>
          </a:blip>
          <a:srcRect l="310" r="-309"/>
          <a:stretch/>
        </p:blipFill>
        <p:spPr>
          <a:xfrm>
            <a:off x="597750" y="4666195"/>
            <a:ext cx="458724" cy="90230"/>
          </a:xfrm>
          <a:prstGeom prst="rect">
            <a:avLst/>
          </a:prstGeom>
          <a:noFill/>
          <a:ln>
            <a:noFill/>
          </a:ln>
        </p:spPr>
      </p:pic>
    </p:spTree>
  </p:cSld>
  <p:clrMapOvr>
    <a:masterClrMapping/>
  </p:clrMapOvr>
  <p:extLst>
    <p:ext uri="{DCECCB84-F9BA-43D5-87BE-67443E8EF086}">
      <p15:sldGuideLst xmlns:p15="http://schemas.microsoft.com/office/powerpoint/2012/main">
        <p15:guide id="1" pos="375">
          <p15:clr>
            <a:srgbClr val="FA7B17"/>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Large Text Statement slide">
  <p:cSld name="TITLE_ONLY_1_1_1_1_1_1_1">
    <p:bg>
      <p:bgPr>
        <a:solidFill>
          <a:schemeClr val="dk2"/>
        </a:solidFill>
        <a:effectLst/>
      </p:bgPr>
    </p:bg>
    <p:spTree>
      <p:nvGrpSpPr>
        <p:cNvPr id="1" name="Shape 277"/>
        <p:cNvGrpSpPr/>
        <p:nvPr/>
      </p:nvGrpSpPr>
      <p:grpSpPr>
        <a:xfrm>
          <a:off x="0" y="0"/>
          <a:ext cx="0" cy="0"/>
          <a:chOff x="0" y="0"/>
          <a:chExt cx="0" cy="0"/>
        </a:xfrm>
      </p:grpSpPr>
      <p:sp>
        <p:nvSpPr>
          <p:cNvPr id="278" name="Google Shape;278;p38"/>
          <p:cNvSpPr txBox="1">
            <a:spLocks noGrp="1"/>
          </p:cNvSpPr>
          <p:nvPr>
            <p:ph type="subTitle" idx="1"/>
          </p:nvPr>
        </p:nvSpPr>
        <p:spPr>
          <a:xfrm>
            <a:off x="481150" y="843525"/>
            <a:ext cx="8016900" cy="3615600"/>
          </a:xfrm>
          <a:prstGeom prst="rect">
            <a:avLst/>
          </a:prstGeom>
        </p:spPr>
        <p:txBody>
          <a:bodyPr spcFirstLastPara="1" wrap="square" lIns="91425" tIns="91425" rIns="91425" bIns="91425" anchor="ctr" anchorCtr="0">
            <a:noAutofit/>
          </a:bodyPr>
          <a:lstStyle>
            <a:lvl1pPr lvl="0" rtl="0">
              <a:lnSpc>
                <a:spcPct val="90000"/>
              </a:lnSpc>
              <a:spcBef>
                <a:spcPts val="0"/>
              </a:spcBef>
              <a:spcAft>
                <a:spcPts val="0"/>
              </a:spcAft>
              <a:buNone/>
              <a:defRPr sz="7000" b="1">
                <a:solidFill>
                  <a:schemeClr val="dk1"/>
                </a:solidFill>
                <a:latin typeface="Google Sans"/>
                <a:ea typeface="Google Sans"/>
                <a:cs typeface="Google Sans"/>
                <a:sym typeface="Google Sans"/>
              </a:defRPr>
            </a:lvl1pPr>
            <a:lvl2pPr lvl="1" rtl="0">
              <a:lnSpc>
                <a:spcPct val="80000"/>
              </a:lnSpc>
              <a:spcBef>
                <a:spcPts val="1600"/>
              </a:spcBef>
              <a:spcAft>
                <a:spcPts val="0"/>
              </a:spcAft>
              <a:buNone/>
              <a:defRPr sz="7500" b="1">
                <a:solidFill>
                  <a:schemeClr val="dk1"/>
                </a:solidFill>
                <a:latin typeface="Google Sans"/>
                <a:ea typeface="Google Sans"/>
                <a:cs typeface="Google Sans"/>
                <a:sym typeface="Google Sans"/>
              </a:defRPr>
            </a:lvl2pPr>
            <a:lvl3pPr lvl="2" rtl="0">
              <a:lnSpc>
                <a:spcPct val="80000"/>
              </a:lnSpc>
              <a:spcBef>
                <a:spcPts val="1600"/>
              </a:spcBef>
              <a:spcAft>
                <a:spcPts val="0"/>
              </a:spcAft>
              <a:buNone/>
              <a:defRPr sz="7500" b="1">
                <a:solidFill>
                  <a:schemeClr val="dk1"/>
                </a:solidFill>
                <a:latin typeface="Google Sans"/>
                <a:ea typeface="Google Sans"/>
                <a:cs typeface="Google Sans"/>
                <a:sym typeface="Google Sans"/>
              </a:defRPr>
            </a:lvl3pPr>
            <a:lvl4pPr lvl="3" rtl="0">
              <a:lnSpc>
                <a:spcPct val="80000"/>
              </a:lnSpc>
              <a:spcBef>
                <a:spcPts val="1600"/>
              </a:spcBef>
              <a:spcAft>
                <a:spcPts val="0"/>
              </a:spcAft>
              <a:buNone/>
              <a:defRPr sz="7500" b="1">
                <a:solidFill>
                  <a:schemeClr val="dk1"/>
                </a:solidFill>
                <a:latin typeface="Google Sans"/>
                <a:ea typeface="Google Sans"/>
                <a:cs typeface="Google Sans"/>
                <a:sym typeface="Google Sans"/>
              </a:defRPr>
            </a:lvl4pPr>
            <a:lvl5pPr lvl="4" rtl="0">
              <a:lnSpc>
                <a:spcPct val="80000"/>
              </a:lnSpc>
              <a:spcBef>
                <a:spcPts val="1600"/>
              </a:spcBef>
              <a:spcAft>
                <a:spcPts val="0"/>
              </a:spcAft>
              <a:buNone/>
              <a:defRPr sz="7500" b="1">
                <a:solidFill>
                  <a:schemeClr val="dk1"/>
                </a:solidFill>
                <a:latin typeface="Google Sans"/>
                <a:ea typeface="Google Sans"/>
                <a:cs typeface="Google Sans"/>
                <a:sym typeface="Google Sans"/>
              </a:defRPr>
            </a:lvl5pPr>
            <a:lvl6pPr lvl="5" rtl="0">
              <a:lnSpc>
                <a:spcPct val="80000"/>
              </a:lnSpc>
              <a:spcBef>
                <a:spcPts val="1600"/>
              </a:spcBef>
              <a:spcAft>
                <a:spcPts val="0"/>
              </a:spcAft>
              <a:buNone/>
              <a:defRPr sz="7500" b="1">
                <a:solidFill>
                  <a:schemeClr val="dk1"/>
                </a:solidFill>
                <a:latin typeface="Google Sans"/>
                <a:ea typeface="Google Sans"/>
                <a:cs typeface="Google Sans"/>
                <a:sym typeface="Google Sans"/>
              </a:defRPr>
            </a:lvl6pPr>
            <a:lvl7pPr lvl="6" rtl="0">
              <a:lnSpc>
                <a:spcPct val="80000"/>
              </a:lnSpc>
              <a:spcBef>
                <a:spcPts val="1600"/>
              </a:spcBef>
              <a:spcAft>
                <a:spcPts val="0"/>
              </a:spcAft>
              <a:buNone/>
              <a:defRPr sz="7500" b="1">
                <a:solidFill>
                  <a:schemeClr val="dk1"/>
                </a:solidFill>
                <a:latin typeface="Google Sans"/>
                <a:ea typeface="Google Sans"/>
                <a:cs typeface="Google Sans"/>
                <a:sym typeface="Google Sans"/>
              </a:defRPr>
            </a:lvl7pPr>
            <a:lvl8pPr lvl="7" rtl="0">
              <a:lnSpc>
                <a:spcPct val="80000"/>
              </a:lnSpc>
              <a:spcBef>
                <a:spcPts val="1600"/>
              </a:spcBef>
              <a:spcAft>
                <a:spcPts val="0"/>
              </a:spcAft>
              <a:buNone/>
              <a:defRPr sz="7500" b="1">
                <a:solidFill>
                  <a:schemeClr val="dk1"/>
                </a:solidFill>
                <a:latin typeface="Google Sans"/>
                <a:ea typeface="Google Sans"/>
                <a:cs typeface="Google Sans"/>
                <a:sym typeface="Google Sans"/>
              </a:defRPr>
            </a:lvl8pPr>
            <a:lvl9pPr lvl="8" rtl="0">
              <a:lnSpc>
                <a:spcPct val="80000"/>
              </a:lnSpc>
              <a:spcBef>
                <a:spcPts val="1600"/>
              </a:spcBef>
              <a:spcAft>
                <a:spcPts val="1600"/>
              </a:spcAft>
              <a:buNone/>
              <a:defRPr sz="7500" b="1">
                <a:solidFill>
                  <a:schemeClr val="dk1"/>
                </a:solidFill>
                <a:latin typeface="Google Sans"/>
                <a:ea typeface="Google Sans"/>
                <a:cs typeface="Google Sans"/>
                <a:sym typeface="Google Sans"/>
              </a:defRPr>
            </a:lvl9pPr>
          </a:lstStyle>
          <a:p>
            <a:endParaRPr/>
          </a:p>
        </p:txBody>
      </p:sp>
      <p:pic>
        <p:nvPicPr>
          <p:cNvPr id="279" name="Google Shape;279;p38"/>
          <p:cNvPicPr preferRelativeResize="0"/>
          <p:nvPr/>
        </p:nvPicPr>
        <p:blipFill rotWithShape="1">
          <a:blip r:embed="rId2">
            <a:alphaModFix/>
          </a:blip>
          <a:srcRect l="9" r="9"/>
          <a:stretch/>
        </p:blipFill>
        <p:spPr>
          <a:xfrm>
            <a:off x="597750" y="4666195"/>
            <a:ext cx="458724" cy="90230"/>
          </a:xfrm>
          <a:prstGeom prst="rect">
            <a:avLst/>
          </a:prstGeom>
          <a:noFill/>
          <a:ln>
            <a:noFill/>
          </a:ln>
        </p:spPr>
      </p:pic>
    </p:spTree>
  </p:cSld>
  <p:clrMapOvr>
    <a:masterClrMapping/>
  </p:clrMapOvr>
  <p:extLst>
    <p:ext uri="{DCECCB84-F9BA-43D5-87BE-67443E8EF086}">
      <p15:sldGuideLst xmlns:p15="http://schemas.microsoft.com/office/powerpoint/2012/main">
        <p15:guide id="1" pos="375">
          <p15:clr>
            <a:srgbClr val="FA7B17"/>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Large Text Statement slide 1">
  <p:cSld name="TITLE_ONLY_1_1_1_1_1_1_1_1">
    <p:bg>
      <p:bgPr>
        <a:solidFill>
          <a:schemeClr val="accent1"/>
        </a:solidFill>
        <a:effectLst/>
      </p:bgPr>
    </p:bg>
    <p:spTree>
      <p:nvGrpSpPr>
        <p:cNvPr id="1" name="Shape 280"/>
        <p:cNvGrpSpPr/>
        <p:nvPr/>
      </p:nvGrpSpPr>
      <p:grpSpPr>
        <a:xfrm>
          <a:off x="0" y="0"/>
          <a:ext cx="0" cy="0"/>
          <a:chOff x="0" y="0"/>
          <a:chExt cx="0" cy="0"/>
        </a:xfrm>
      </p:grpSpPr>
      <p:sp>
        <p:nvSpPr>
          <p:cNvPr id="281" name="Google Shape;281;p39"/>
          <p:cNvSpPr txBox="1">
            <a:spLocks noGrp="1"/>
          </p:cNvSpPr>
          <p:nvPr>
            <p:ph type="subTitle" idx="1"/>
          </p:nvPr>
        </p:nvSpPr>
        <p:spPr>
          <a:xfrm>
            <a:off x="481150" y="843525"/>
            <a:ext cx="8016900" cy="3615600"/>
          </a:xfrm>
          <a:prstGeom prst="rect">
            <a:avLst/>
          </a:prstGeom>
        </p:spPr>
        <p:txBody>
          <a:bodyPr spcFirstLastPara="1" wrap="square" lIns="91425" tIns="91425" rIns="91425" bIns="91425" anchor="ctr" anchorCtr="0">
            <a:noAutofit/>
          </a:bodyPr>
          <a:lstStyle>
            <a:lvl1pPr lvl="0" rtl="0">
              <a:lnSpc>
                <a:spcPct val="90000"/>
              </a:lnSpc>
              <a:spcBef>
                <a:spcPts val="0"/>
              </a:spcBef>
              <a:spcAft>
                <a:spcPts val="0"/>
              </a:spcAft>
              <a:buNone/>
              <a:defRPr sz="7000" b="1">
                <a:latin typeface="Google Sans"/>
                <a:ea typeface="Google Sans"/>
                <a:cs typeface="Google Sans"/>
                <a:sym typeface="Google Sans"/>
              </a:defRPr>
            </a:lvl1pPr>
            <a:lvl2pPr lvl="1" rtl="0">
              <a:lnSpc>
                <a:spcPct val="80000"/>
              </a:lnSpc>
              <a:spcBef>
                <a:spcPts val="1600"/>
              </a:spcBef>
              <a:spcAft>
                <a:spcPts val="0"/>
              </a:spcAft>
              <a:buNone/>
              <a:defRPr sz="7500" b="1">
                <a:solidFill>
                  <a:srgbClr val="9B9B9B"/>
                </a:solidFill>
                <a:latin typeface="Google Sans"/>
                <a:ea typeface="Google Sans"/>
                <a:cs typeface="Google Sans"/>
                <a:sym typeface="Google Sans"/>
              </a:defRPr>
            </a:lvl2pPr>
            <a:lvl3pPr lvl="2" rtl="0">
              <a:lnSpc>
                <a:spcPct val="80000"/>
              </a:lnSpc>
              <a:spcBef>
                <a:spcPts val="1600"/>
              </a:spcBef>
              <a:spcAft>
                <a:spcPts val="0"/>
              </a:spcAft>
              <a:buNone/>
              <a:defRPr sz="7500" b="1">
                <a:solidFill>
                  <a:srgbClr val="9B9B9B"/>
                </a:solidFill>
                <a:latin typeface="Google Sans"/>
                <a:ea typeface="Google Sans"/>
                <a:cs typeface="Google Sans"/>
                <a:sym typeface="Google Sans"/>
              </a:defRPr>
            </a:lvl3pPr>
            <a:lvl4pPr lvl="3" rtl="0">
              <a:lnSpc>
                <a:spcPct val="80000"/>
              </a:lnSpc>
              <a:spcBef>
                <a:spcPts val="1600"/>
              </a:spcBef>
              <a:spcAft>
                <a:spcPts val="0"/>
              </a:spcAft>
              <a:buNone/>
              <a:defRPr sz="7500" b="1">
                <a:solidFill>
                  <a:srgbClr val="9B9B9B"/>
                </a:solidFill>
                <a:latin typeface="Google Sans"/>
                <a:ea typeface="Google Sans"/>
                <a:cs typeface="Google Sans"/>
                <a:sym typeface="Google Sans"/>
              </a:defRPr>
            </a:lvl4pPr>
            <a:lvl5pPr lvl="4" rtl="0">
              <a:lnSpc>
                <a:spcPct val="80000"/>
              </a:lnSpc>
              <a:spcBef>
                <a:spcPts val="1600"/>
              </a:spcBef>
              <a:spcAft>
                <a:spcPts val="0"/>
              </a:spcAft>
              <a:buNone/>
              <a:defRPr sz="7500" b="1">
                <a:solidFill>
                  <a:srgbClr val="9B9B9B"/>
                </a:solidFill>
                <a:latin typeface="Google Sans"/>
                <a:ea typeface="Google Sans"/>
                <a:cs typeface="Google Sans"/>
                <a:sym typeface="Google Sans"/>
              </a:defRPr>
            </a:lvl5pPr>
            <a:lvl6pPr lvl="5" rtl="0">
              <a:lnSpc>
                <a:spcPct val="80000"/>
              </a:lnSpc>
              <a:spcBef>
                <a:spcPts val="1600"/>
              </a:spcBef>
              <a:spcAft>
                <a:spcPts val="0"/>
              </a:spcAft>
              <a:buNone/>
              <a:defRPr sz="7500" b="1">
                <a:solidFill>
                  <a:srgbClr val="9B9B9B"/>
                </a:solidFill>
                <a:latin typeface="Google Sans"/>
                <a:ea typeface="Google Sans"/>
                <a:cs typeface="Google Sans"/>
                <a:sym typeface="Google Sans"/>
              </a:defRPr>
            </a:lvl6pPr>
            <a:lvl7pPr lvl="6" rtl="0">
              <a:lnSpc>
                <a:spcPct val="80000"/>
              </a:lnSpc>
              <a:spcBef>
                <a:spcPts val="1600"/>
              </a:spcBef>
              <a:spcAft>
                <a:spcPts val="0"/>
              </a:spcAft>
              <a:buNone/>
              <a:defRPr sz="7500" b="1">
                <a:solidFill>
                  <a:srgbClr val="9B9B9B"/>
                </a:solidFill>
                <a:latin typeface="Google Sans"/>
                <a:ea typeface="Google Sans"/>
                <a:cs typeface="Google Sans"/>
                <a:sym typeface="Google Sans"/>
              </a:defRPr>
            </a:lvl7pPr>
            <a:lvl8pPr lvl="7" rtl="0">
              <a:lnSpc>
                <a:spcPct val="80000"/>
              </a:lnSpc>
              <a:spcBef>
                <a:spcPts val="1600"/>
              </a:spcBef>
              <a:spcAft>
                <a:spcPts val="0"/>
              </a:spcAft>
              <a:buNone/>
              <a:defRPr sz="7500" b="1">
                <a:solidFill>
                  <a:srgbClr val="9B9B9B"/>
                </a:solidFill>
                <a:latin typeface="Google Sans"/>
                <a:ea typeface="Google Sans"/>
                <a:cs typeface="Google Sans"/>
                <a:sym typeface="Google Sans"/>
              </a:defRPr>
            </a:lvl8pPr>
            <a:lvl9pPr lvl="8" rtl="0">
              <a:lnSpc>
                <a:spcPct val="80000"/>
              </a:lnSpc>
              <a:spcBef>
                <a:spcPts val="1600"/>
              </a:spcBef>
              <a:spcAft>
                <a:spcPts val="1600"/>
              </a:spcAft>
              <a:buNone/>
              <a:defRPr sz="7500" b="1">
                <a:solidFill>
                  <a:srgbClr val="9B9B9B"/>
                </a:solidFill>
                <a:latin typeface="Google Sans"/>
                <a:ea typeface="Google Sans"/>
                <a:cs typeface="Google Sans"/>
                <a:sym typeface="Google Sans"/>
              </a:defRPr>
            </a:lvl9pPr>
          </a:lstStyle>
          <a:p>
            <a:endParaRPr/>
          </a:p>
        </p:txBody>
      </p:sp>
      <p:pic>
        <p:nvPicPr>
          <p:cNvPr id="282" name="Google Shape;282;p39"/>
          <p:cNvPicPr preferRelativeResize="0"/>
          <p:nvPr/>
        </p:nvPicPr>
        <p:blipFill rotWithShape="1">
          <a:blip r:embed="rId2">
            <a:alphaModFix/>
          </a:blip>
          <a:srcRect l="9" r="9"/>
          <a:stretch/>
        </p:blipFill>
        <p:spPr>
          <a:xfrm>
            <a:off x="597750" y="4666195"/>
            <a:ext cx="458724" cy="90230"/>
          </a:xfrm>
          <a:prstGeom prst="rect">
            <a:avLst/>
          </a:prstGeom>
          <a:noFill/>
          <a:ln>
            <a:noFill/>
          </a:ln>
        </p:spPr>
      </p:pic>
    </p:spTree>
  </p:cSld>
  <p:clrMapOvr>
    <a:masterClrMapping/>
  </p:clrMapOvr>
  <p:extLst>
    <p:ext uri="{DCECCB84-F9BA-43D5-87BE-67443E8EF086}">
      <p15:sldGuideLst xmlns:p15="http://schemas.microsoft.com/office/powerpoint/2012/main">
        <p15:guide id="1" pos="375">
          <p15:clr>
            <a:srgbClr val="FA7B17"/>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Half Image (Right) with Text slide">
  <p:cSld name="ONE_COLUMN_TEXT">
    <p:bg>
      <p:bgPr>
        <a:solidFill>
          <a:srgbClr val="FFFFFF"/>
        </a:solidFill>
        <a:effectLst/>
      </p:bgPr>
    </p:bg>
    <p:spTree>
      <p:nvGrpSpPr>
        <p:cNvPr id="1" name="Shape 283"/>
        <p:cNvGrpSpPr/>
        <p:nvPr/>
      </p:nvGrpSpPr>
      <p:grpSpPr>
        <a:xfrm>
          <a:off x="0" y="0"/>
          <a:ext cx="0" cy="0"/>
          <a:chOff x="0" y="0"/>
          <a:chExt cx="0" cy="0"/>
        </a:xfrm>
      </p:grpSpPr>
      <p:sp>
        <p:nvSpPr>
          <p:cNvPr id="284" name="Google Shape;284;p40"/>
          <p:cNvSpPr/>
          <p:nvPr/>
        </p:nvSpPr>
        <p:spPr>
          <a:xfrm>
            <a:off x="4572000" y="-50"/>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40"/>
          <p:cNvSpPr txBox="1">
            <a:spLocks noGrp="1"/>
          </p:cNvSpPr>
          <p:nvPr>
            <p:ph type="title"/>
          </p:nvPr>
        </p:nvSpPr>
        <p:spPr>
          <a:xfrm>
            <a:off x="496650" y="389305"/>
            <a:ext cx="3922200" cy="207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solidFill>
                  <a:schemeClr val="dk2"/>
                </a:solidFill>
                <a:latin typeface="Google Sans"/>
                <a:ea typeface="Google Sans"/>
                <a:cs typeface="Google Sans"/>
                <a:sym typeface="Google Sans"/>
              </a:defRPr>
            </a:lvl1pPr>
            <a:lvl2pPr lvl="1" rtl="0">
              <a:spcBef>
                <a:spcPts val="0"/>
              </a:spcBef>
              <a:spcAft>
                <a:spcPts val="0"/>
              </a:spcAft>
              <a:buNone/>
              <a:defRPr sz="800">
                <a:solidFill>
                  <a:schemeClr val="dk2"/>
                </a:solidFill>
                <a:latin typeface="Google Sans"/>
                <a:ea typeface="Google Sans"/>
                <a:cs typeface="Google Sans"/>
                <a:sym typeface="Google Sans"/>
              </a:defRPr>
            </a:lvl2pPr>
            <a:lvl3pPr lvl="2" rtl="0">
              <a:spcBef>
                <a:spcPts val="0"/>
              </a:spcBef>
              <a:spcAft>
                <a:spcPts val="0"/>
              </a:spcAft>
              <a:buNone/>
              <a:defRPr sz="800">
                <a:solidFill>
                  <a:schemeClr val="dk2"/>
                </a:solidFill>
                <a:latin typeface="Google Sans"/>
                <a:ea typeface="Google Sans"/>
                <a:cs typeface="Google Sans"/>
                <a:sym typeface="Google Sans"/>
              </a:defRPr>
            </a:lvl3pPr>
            <a:lvl4pPr lvl="3" rtl="0">
              <a:spcBef>
                <a:spcPts val="0"/>
              </a:spcBef>
              <a:spcAft>
                <a:spcPts val="0"/>
              </a:spcAft>
              <a:buNone/>
              <a:defRPr sz="800">
                <a:solidFill>
                  <a:schemeClr val="dk2"/>
                </a:solidFill>
                <a:latin typeface="Google Sans"/>
                <a:ea typeface="Google Sans"/>
                <a:cs typeface="Google Sans"/>
                <a:sym typeface="Google Sans"/>
              </a:defRPr>
            </a:lvl4pPr>
            <a:lvl5pPr lvl="4" rtl="0">
              <a:spcBef>
                <a:spcPts val="0"/>
              </a:spcBef>
              <a:spcAft>
                <a:spcPts val="0"/>
              </a:spcAft>
              <a:buNone/>
              <a:defRPr sz="800">
                <a:solidFill>
                  <a:schemeClr val="dk2"/>
                </a:solidFill>
                <a:latin typeface="Google Sans"/>
                <a:ea typeface="Google Sans"/>
                <a:cs typeface="Google Sans"/>
                <a:sym typeface="Google Sans"/>
              </a:defRPr>
            </a:lvl5pPr>
            <a:lvl6pPr lvl="5" rtl="0">
              <a:spcBef>
                <a:spcPts val="0"/>
              </a:spcBef>
              <a:spcAft>
                <a:spcPts val="0"/>
              </a:spcAft>
              <a:buNone/>
              <a:defRPr sz="800">
                <a:solidFill>
                  <a:schemeClr val="dk2"/>
                </a:solidFill>
                <a:latin typeface="Google Sans"/>
                <a:ea typeface="Google Sans"/>
                <a:cs typeface="Google Sans"/>
                <a:sym typeface="Google Sans"/>
              </a:defRPr>
            </a:lvl6pPr>
            <a:lvl7pPr lvl="6" rtl="0">
              <a:spcBef>
                <a:spcPts val="0"/>
              </a:spcBef>
              <a:spcAft>
                <a:spcPts val="0"/>
              </a:spcAft>
              <a:buNone/>
              <a:defRPr sz="800">
                <a:solidFill>
                  <a:schemeClr val="dk2"/>
                </a:solidFill>
                <a:latin typeface="Google Sans"/>
                <a:ea typeface="Google Sans"/>
                <a:cs typeface="Google Sans"/>
                <a:sym typeface="Google Sans"/>
              </a:defRPr>
            </a:lvl7pPr>
            <a:lvl8pPr lvl="7" rtl="0">
              <a:spcBef>
                <a:spcPts val="0"/>
              </a:spcBef>
              <a:spcAft>
                <a:spcPts val="0"/>
              </a:spcAft>
              <a:buNone/>
              <a:defRPr sz="800">
                <a:solidFill>
                  <a:schemeClr val="dk2"/>
                </a:solidFill>
                <a:latin typeface="Google Sans"/>
                <a:ea typeface="Google Sans"/>
                <a:cs typeface="Google Sans"/>
                <a:sym typeface="Google Sans"/>
              </a:defRPr>
            </a:lvl8pPr>
            <a:lvl9pPr lvl="8" rtl="0">
              <a:spcBef>
                <a:spcPts val="0"/>
              </a:spcBef>
              <a:spcAft>
                <a:spcPts val="0"/>
              </a:spcAft>
              <a:buNone/>
              <a:defRPr sz="800">
                <a:solidFill>
                  <a:schemeClr val="dk2"/>
                </a:solidFill>
                <a:latin typeface="Google Sans"/>
                <a:ea typeface="Google Sans"/>
                <a:cs typeface="Google Sans"/>
                <a:sym typeface="Google Sans"/>
              </a:defRPr>
            </a:lvl9pPr>
          </a:lstStyle>
          <a:p>
            <a:endParaRPr/>
          </a:p>
        </p:txBody>
      </p:sp>
      <p:sp>
        <p:nvSpPr>
          <p:cNvPr id="286" name="Google Shape;286;p40"/>
          <p:cNvSpPr txBox="1">
            <a:spLocks noGrp="1"/>
          </p:cNvSpPr>
          <p:nvPr>
            <p:ph type="subTitle" idx="1"/>
          </p:nvPr>
        </p:nvSpPr>
        <p:spPr>
          <a:xfrm>
            <a:off x="481150" y="1406215"/>
            <a:ext cx="35460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3200" b="1">
                <a:solidFill>
                  <a:schemeClr val="dk2"/>
                </a:solidFill>
                <a:latin typeface="Google Sans"/>
                <a:ea typeface="Google Sans"/>
                <a:cs typeface="Google Sans"/>
                <a:sym typeface="Google Sans"/>
              </a:defRPr>
            </a:lvl1pPr>
            <a:lvl2pPr lvl="1" rtl="0">
              <a:lnSpc>
                <a:spcPct val="90000"/>
              </a:lnSpc>
              <a:spcBef>
                <a:spcPts val="1600"/>
              </a:spcBef>
              <a:spcAft>
                <a:spcPts val="0"/>
              </a:spcAft>
              <a:buNone/>
              <a:defRPr sz="2000" b="1">
                <a:solidFill>
                  <a:schemeClr val="dk2"/>
                </a:solidFill>
                <a:latin typeface="Google Sans"/>
                <a:ea typeface="Google Sans"/>
                <a:cs typeface="Google Sans"/>
                <a:sym typeface="Google Sans"/>
              </a:defRPr>
            </a:lvl2pPr>
            <a:lvl3pPr lvl="2" rtl="0">
              <a:lnSpc>
                <a:spcPct val="90000"/>
              </a:lnSpc>
              <a:spcBef>
                <a:spcPts val="1600"/>
              </a:spcBef>
              <a:spcAft>
                <a:spcPts val="0"/>
              </a:spcAft>
              <a:buNone/>
              <a:defRPr sz="2000" b="1">
                <a:solidFill>
                  <a:schemeClr val="dk2"/>
                </a:solidFill>
                <a:latin typeface="Google Sans"/>
                <a:ea typeface="Google Sans"/>
                <a:cs typeface="Google Sans"/>
                <a:sym typeface="Google Sans"/>
              </a:defRPr>
            </a:lvl3pPr>
            <a:lvl4pPr lvl="3" rtl="0">
              <a:lnSpc>
                <a:spcPct val="90000"/>
              </a:lnSpc>
              <a:spcBef>
                <a:spcPts val="1600"/>
              </a:spcBef>
              <a:spcAft>
                <a:spcPts val="0"/>
              </a:spcAft>
              <a:buNone/>
              <a:defRPr sz="2000" b="1">
                <a:solidFill>
                  <a:schemeClr val="dk2"/>
                </a:solidFill>
                <a:latin typeface="Google Sans"/>
                <a:ea typeface="Google Sans"/>
                <a:cs typeface="Google Sans"/>
                <a:sym typeface="Google Sans"/>
              </a:defRPr>
            </a:lvl4pPr>
            <a:lvl5pPr lvl="4" rtl="0">
              <a:lnSpc>
                <a:spcPct val="90000"/>
              </a:lnSpc>
              <a:spcBef>
                <a:spcPts val="1600"/>
              </a:spcBef>
              <a:spcAft>
                <a:spcPts val="0"/>
              </a:spcAft>
              <a:buNone/>
              <a:defRPr sz="2000" b="1">
                <a:solidFill>
                  <a:schemeClr val="dk2"/>
                </a:solidFill>
                <a:latin typeface="Google Sans"/>
                <a:ea typeface="Google Sans"/>
                <a:cs typeface="Google Sans"/>
                <a:sym typeface="Google Sans"/>
              </a:defRPr>
            </a:lvl5pPr>
            <a:lvl6pPr lvl="5" rtl="0">
              <a:lnSpc>
                <a:spcPct val="90000"/>
              </a:lnSpc>
              <a:spcBef>
                <a:spcPts val="1600"/>
              </a:spcBef>
              <a:spcAft>
                <a:spcPts val="0"/>
              </a:spcAft>
              <a:buNone/>
              <a:defRPr sz="2000" b="1">
                <a:solidFill>
                  <a:schemeClr val="dk2"/>
                </a:solidFill>
                <a:latin typeface="Google Sans"/>
                <a:ea typeface="Google Sans"/>
                <a:cs typeface="Google Sans"/>
                <a:sym typeface="Google Sans"/>
              </a:defRPr>
            </a:lvl6pPr>
            <a:lvl7pPr lvl="6" rtl="0">
              <a:lnSpc>
                <a:spcPct val="90000"/>
              </a:lnSpc>
              <a:spcBef>
                <a:spcPts val="1600"/>
              </a:spcBef>
              <a:spcAft>
                <a:spcPts val="0"/>
              </a:spcAft>
              <a:buNone/>
              <a:defRPr sz="2000" b="1">
                <a:solidFill>
                  <a:schemeClr val="dk2"/>
                </a:solidFill>
                <a:latin typeface="Google Sans"/>
                <a:ea typeface="Google Sans"/>
                <a:cs typeface="Google Sans"/>
                <a:sym typeface="Google Sans"/>
              </a:defRPr>
            </a:lvl7pPr>
            <a:lvl8pPr lvl="7" rtl="0">
              <a:lnSpc>
                <a:spcPct val="90000"/>
              </a:lnSpc>
              <a:spcBef>
                <a:spcPts val="1600"/>
              </a:spcBef>
              <a:spcAft>
                <a:spcPts val="0"/>
              </a:spcAft>
              <a:buNone/>
              <a:defRPr sz="2000" b="1">
                <a:solidFill>
                  <a:schemeClr val="dk2"/>
                </a:solidFill>
                <a:latin typeface="Google Sans"/>
                <a:ea typeface="Google Sans"/>
                <a:cs typeface="Google Sans"/>
                <a:sym typeface="Google Sans"/>
              </a:defRPr>
            </a:lvl8pPr>
            <a:lvl9pPr lvl="8" rtl="0">
              <a:lnSpc>
                <a:spcPct val="90000"/>
              </a:lnSpc>
              <a:spcBef>
                <a:spcPts val="1600"/>
              </a:spcBef>
              <a:spcAft>
                <a:spcPts val="1600"/>
              </a:spcAft>
              <a:buNone/>
              <a:defRPr sz="2000" b="1">
                <a:solidFill>
                  <a:schemeClr val="dk2"/>
                </a:solidFill>
                <a:latin typeface="Google Sans"/>
                <a:ea typeface="Google Sans"/>
                <a:cs typeface="Google Sans"/>
                <a:sym typeface="Google Sans"/>
              </a:defRPr>
            </a:lvl9pPr>
          </a:lstStyle>
          <a:p>
            <a:endParaRPr/>
          </a:p>
        </p:txBody>
      </p:sp>
      <p:sp>
        <p:nvSpPr>
          <p:cNvPr id="287" name="Google Shape;287;p40"/>
          <p:cNvSpPr txBox="1">
            <a:spLocks noGrp="1"/>
          </p:cNvSpPr>
          <p:nvPr>
            <p:ph type="subTitle" idx="2"/>
          </p:nvPr>
        </p:nvSpPr>
        <p:spPr>
          <a:xfrm>
            <a:off x="503626" y="2474640"/>
            <a:ext cx="33462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1000">
                <a:solidFill>
                  <a:schemeClr val="dk2"/>
                </a:solidFill>
                <a:latin typeface="Roboto"/>
                <a:ea typeface="Roboto"/>
                <a:cs typeface="Roboto"/>
                <a:sym typeface="Roboto"/>
              </a:defRPr>
            </a:lvl1pPr>
            <a:lvl2pPr lvl="1" rtl="0">
              <a:lnSpc>
                <a:spcPct val="90000"/>
              </a:lnSpc>
              <a:spcBef>
                <a:spcPts val="1600"/>
              </a:spcBef>
              <a:spcAft>
                <a:spcPts val="0"/>
              </a:spcAft>
              <a:buNone/>
              <a:defRPr sz="1000">
                <a:solidFill>
                  <a:schemeClr val="dk2"/>
                </a:solidFill>
                <a:latin typeface="Roboto"/>
                <a:ea typeface="Roboto"/>
                <a:cs typeface="Roboto"/>
                <a:sym typeface="Roboto"/>
              </a:defRPr>
            </a:lvl2pPr>
            <a:lvl3pPr lvl="2" rtl="0">
              <a:lnSpc>
                <a:spcPct val="90000"/>
              </a:lnSpc>
              <a:spcBef>
                <a:spcPts val="1600"/>
              </a:spcBef>
              <a:spcAft>
                <a:spcPts val="0"/>
              </a:spcAft>
              <a:buNone/>
              <a:defRPr sz="1000">
                <a:solidFill>
                  <a:schemeClr val="dk2"/>
                </a:solidFill>
                <a:latin typeface="Roboto"/>
                <a:ea typeface="Roboto"/>
                <a:cs typeface="Roboto"/>
                <a:sym typeface="Roboto"/>
              </a:defRPr>
            </a:lvl3pPr>
            <a:lvl4pPr lvl="3" rtl="0">
              <a:lnSpc>
                <a:spcPct val="90000"/>
              </a:lnSpc>
              <a:spcBef>
                <a:spcPts val="1600"/>
              </a:spcBef>
              <a:spcAft>
                <a:spcPts val="0"/>
              </a:spcAft>
              <a:buNone/>
              <a:defRPr sz="1000">
                <a:solidFill>
                  <a:schemeClr val="dk2"/>
                </a:solidFill>
                <a:latin typeface="Roboto"/>
                <a:ea typeface="Roboto"/>
                <a:cs typeface="Roboto"/>
                <a:sym typeface="Roboto"/>
              </a:defRPr>
            </a:lvl4pPr>
            <a:lvl5pPr lvl="4" rtl="0">
              <a:lnSpc>
                <a:spcPct val="90000"/>
              </a:lnSpc>
              <a:spcBef>
                <a:spcPts val="1600"/>
              </a:spcBef>
              <a:spcAft>
                <a:spcPts val="0"/>
              </a:spcAft>
              <a:buNone/>
              <a:defRPr sz="1000">
                <a:solidFill>
                  <a:schemeClr val="dk2"/>
                </a:solidFill>
                <a:latin typeface="Roboto"/>
                <a:ea typeface="Roboto"/>
                <a:cs typeface="Roboto"/>
                <a:sym typeface="Roboto"/>
              </a:defRPr>
            </a:lvl5pPr>
            <a:lvl6pPr lvl="5" rtl="0">
              <a:lnSpc>
                <a:spcPct val="90000"/>
              </a:lnSpc>
              <a:spcBef>
                <a:spcPts val="1600"/>
              </a:spcBef>
              <a:spcAft>
                <a:spcPts val="0"/>
              </a:spcAft>
              <a:buNone/>
              <a:defRPr sz="1000">
                <a:solidFill>
                  <a:schemeClr val="dk2"/>
                </a:solidFill>
                <a:latin typeface="Roboto"/>
                <a:ea typeface="Roboto"/>
                <a:cs typeface="Roboto"/>
                <a:sym typeface="Roboto"/>
              </a:defRPr>
            </a:lvl6pPr>
            <a:lvl7pPr lvl="6" rtl="0">
              <a:lnSpc>
                <a:spcPct val="90000"/>
              </a:lnSpc>
              <a:spcBef>
                <a:spcPts val="1600"/>
              </a:spcBef>
              <a:spcAft>
                <a:spcPts val="0"/>
              </a:spcAft>
              <a:buNone/>
              <a:defRPr sz="1000">
                <a:solidFill>
                  <a:schemeClr val="dk2"/>
                </a:solidFill>
                <a:latin typeface="Roboto"/>
                <a:ea typeface="Roboto"/>
                <a:cs typeface="Roboto"/>
                <a:sym typeface="Roboto"/>
              </a:defRPr>
            </a:lvl7pPr>
            <a:lvl8pPr lvl="7" rtl="0">
              <a:lnSpc>
                <a:spcPct val="90000"/>
              </a:lnSpc>
              <a:spcBef>
                <a:spcPts val="1600"/>
              </a:spcBef>
              <a:spcAft>
                <a:spcPts val="0"/>
              </a:spcAft>
              <a:buNone/>
              <a:defRPr sz="1000">
                <a:solidFill>
                  <a:schemeClr val="dk2"/>
                </a:solidFill>
                <a:latin typeface="Roboto"/>
                <a:ea typeface="Roboto"/>
                <a:cs typeface="Roboto"/>
                <a:sym typeface="Roboto"/>
              </a:defRPr>
            </a:lvl8pPr>
            <a:lvl9pPr lvl="8" rtl="0">
              <a:lnSpc>
                <a:spcPct val="90000"/>
              </a:lnSpc>
              <a:spcBef>
                <a:spcPts val="1600"/>
              </a:spcBef>
              <a:spcAft>
                <a:spcPts val="1600"/>
              </a:spcAft>
              <a:buNone/>
              <a:defRPr sz="1000">
                <a:solidFill>
                  <a:schemeClr val="dk2"/>
                </a:solidFill>
                <a:latin typeface="Roboto"/>
                <a:ea typeface="Roboto"/>
                <a:cs typeface="Roboto"/>
                <a:sym typeface="Roboto"/>
              </a:defRPr>
            </a:lvl9pPr>
          </a:lstStyle>
          <a:p>
            <a:endParaRPr/>
          </a:p>
        </p:txBody>
      </p:sp>
      <p:pic>
        <p:nvPicPr>
          <p:cNvPr id="288" name="Google Shape;288;p40"/>
          <p:cNvPicPr preferRelativeResize="0"/>
          <p:nvPr/>
        </p:nvPicPr>
        <p:blipFill rotWithShape="1">
          <a:blip r:embed="rId2">
            <a:alphaModFix/>
          </a:blip>
          <a:srcRect t="4946" b="4955"/>
          <a:stretch/>
        </p:blipFill>
        <p:spPr>
          <a:xfrm>
            <a:off x="595325" y="4673713"/>
            <a:ext cx="458724" cy="73152"/>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uild/List slide ">
  <p:cSld name="SECTION_HEADER_2">
    <p:bg>
      <p:bgPr>
        <a:solidFill>
          <a:srgbClr val="3C78D8"/>
        </a:solidFill>
        <a:effectLst/>
      </p:bgPr>
    </p:bg>
    <p:spTree>
      <p:nvGrpSpPr>
        <p:cNvPr id="1" name="Shape 25"/>
        <p:cNvGrpSpPr/>
        <p:nvPr/>
      </p:nvGrpSpPr>
      <p:grpSpPr>
        <a:xfrm>
          <a:off x="0" y="0"/>
          <a:ext cx="0" cy="0"/>
          <a:chOff x="0" y="0"/>
          <a:chExt cx="0" cy="0"/>
        </a:xfrm>
      </p:grpSpPr>
      <p:sp>
        <p:nvSpPr>
          <p:cNvPr id="26" name="Google Shape;26;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27" name="Google Shape;27;p5"/>
          <p:cNvSpPr txBox="1">
            <a:spLocks noGrp="1"/>
          </p:cNvSpPr>
          <p:nvPr>
            <p:ph type="title"/>
          </p:nvPr>
        </p:nvSpPr>
        <p:spPr>
          <a:xfrm>
            <a:off x="493776" y="393192"/>
            <a:ext cx="8329200" cy="210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solidFill>
                  <a:srgbClr val="FFFFFF"/>
                </a:solidFill>
                <a:latin typeface="Google Sans"/>
                <a:ea typeface="Google Sans"/>
                <a:cs typeface="Google Sans"/>
                <a:sym typeface="Google Sans"/>
              </a:defRPr>
            </a:lvl1pPr>
            <a:lvl2pPr lvl="1" rtl="0">
              <a:spcBef>
                <a:spcPts val="0"/>
              </a:spcBef>
              <a:spcAft>
                <a:spcPts val="0"/>
              </a:spcAft>
              <a:buNone/>
              <a:defRPr sz="800" b="1">
                <a:solidFill>
                  <a:srgbClr val="FFFFFF"/>
                </a:solidFill>
                <a:latin typeface="Google Sans"/>
                <a:ea typeface="Google Sans"/>
                <a:cs typeface="Google Sans"/>
                <a:sym typeface="Google Sans"/>
              </a:defRPr>
            </a:lvl2pPr>
            <a:lvl3pPr lvl="2" rtl="0">
              <a:spcBef>
                <a:spcPts val="0"/>
              </a:spcBef>
              <a:spcAft>
                <a:spcPts val="0"/>
              </a:spcAft>
              <a:buNone/>
              <a:defRPr sz="800" b="1">
                <a:solidFill>
                  <a:srgbClr val="FFFFFF"/>
                </a:solidFill>
                <a:latin typeface="Google Sans"/>
                <a:ea typeface="Google Sans"/>
                <a:cs typeface="Google Sans"/>
                <a:sym typeface="Google Sans"/>
              </a:defRPr>
            </a:lvl3pPr>
            <a:lvl4pPr lvl="3" rtl="0">
              <a:spcBef>
                <a:spcPts val="0"/>
              </a:spcBef>
              <a:spcAft>
                <a:spcPts val="0"/>
              </a:spcAft>
              <a:buNone/>
              <a:defRPr sz="800" b="1">
                <a:solidFill>
                  <a:srgbClr val="FFFFFF"/>
                </a:solidFill>
                <a:latin typeface="Google Sans"/>
                <a:ea typeface="Google Sans"/>
                <a:cs typeface="Google Sans"/>
                <a:sym typeface="Google Sans"/>
              </a:defRPr>
            </a:lvl4pPr>
            <a:lvl5pPr lvl="4" rtl="0">
              <a:spcBef>
                <a:spcPts val="0"/>
              </a:spcBef>
              <a:spcAft>
                <a:spcPts val="0"/>
              </a:spcAft>
              <a:buNone/>
              <a:defRPr sz="800" b="1">
                <a:solidFill>
                  <a:srgbClr val="FFFFFF"/>
                </a:solidFill>
                <a:latin typeface="Google Sans"/>
                <a:ea typeface="Google Sans"/>
                <a:cs typeface="Google Sans"/>
                <a:sym typeface="Google Sans"/>
              </a:defRPr>
            </a:lvl5pPr>
            <a:lvl6pPr lvl="5" rtl="0">
              <a:spcBef>
                <a:spcPts val="0"/>
              </a:spcBef>
              <a:spcAft>
                <a:spcPts val="0"/>
              </a:spcAft>
              <a:buNone/>
              <a:defRPr sz="800" b="1">
                <a:solidFill>
                  <a:srgbClr val="FFFFFF"/>
                </a:solidFill>
                <a:latin typeface="Google Sans"/>
                <a:ea typeface="Google Sans"/>
                <a:cs typeface="Google Sans"/>
                <a:sym typeface="Google Sans"/>
              </a:defRPr>
            </a:lvl6pPr>
            <a:lvl7pPr lvl="6" rtl="0">
              <a:spcBef>
                <a:spcPts val="0"/>
              </a:spcBef>
              <a:spcAft>
                <a:spcPts val="0"/>
              </a:spcAft>
              <a:buNone/>
              <a:defRPr sz="800" b="1">
                <a:solidFill>
                  <a:srgbClr val="FFFFFF"/>
                </a:solidFill>
                <a:latin typeface="Google Sans"/>
                <a:ea typeface="Google Sans"/>
                <a:cs typeface="Google Sans"/>
                <a:sym typeface="Google Sans"/>
              </a:defRPr>
            </a:lvl7pPr>
            <a:lvl8pPr lvl="7" rtl="0">
              <a:spcBef>
                <a:spcPts val="0"/>
              </a:spcBef>
              <a:spcAft>
                <a:spcPts val="0"/>
              </a:spcAft>
              <a:buNone/>
              <a:defRPr sz="800" b="1">
                <a:solidFill>
                  <a:srgbClr val="FFFFFF"/>
                </a:solidFill>
                <a:latin typeface="Google Sans"/>
                <a:ea typeface="Google Sans"/>
                <a:cs typeface="Google Sans"/>
                <a:sym typeface="Google Sans"/>
              </a:defRPr>
            </a:lvl8pPr>
            <a:lvl9pPr lvl="8" rtl="0">
              <a:spcBef>
                <a:spcPts val="0"/>
              </a:spcBef>
              <a:spcAft>
                <a:spcPts val="0"/>
              </a:spcAft>
              <a:buNone/>
              <a:defRPr sz="800" b="1">
                <a:solidFill>
                  <a:srgbClr val="FFFFFF"/>
                </a:solidFill>
                <a:latin typeface="Google Sans"/>
                <a:ea typeface="Google Sans"/>
                <a:cs typeface="Google Sans"/>
                <a:sym typeface="Google Sans"/>
              </a:defRPr>
            </a:lvl9pPr>
          </a:lstStyle>
          <a:p>
            <a:endParaRPr/>
          </a:p>
        </p:txBody>
      </p:sp>
      <p:sp>
        <p:nvSpPr>
          <p:cNvPr id="28" name="Google Shape;28;p5"/>
          <p:cNvSpPr txBox="1">
            <a:spLocks noGrp="1"/>
          </p:cNvSpPr>
          <p:nvPr>
            <p:ph type="subTitle" idx="1"/>
          </p:nvPr>
        </p:nvSpPr>
        <p:spPr>
          <a:xfrm>
            <a:off x="493775" y="1101900"/>
            <a:ext cx="6399600" cy="2939700"/>
          </a:xfrm>
          <a:prstGeom prst="rect">
            <a:avLst/>
          </a:prstGeom>
        </p:spPr>
        <p:txBody>
          <a:bodyPr spcFirstLastPara="1" wrap="square" lIns="91425" tIns="91425" rIns="91425" bIns="91425" anchor="ctr" anchorCtr="0">
            <a:noAutofit/>
          </a:bodyPr>
          <a:lstStyle>
            <a:lvl1pPr marL="0" marR="0" lvl="0" indent="0" algn="l" rtl="0">
              <a:lnSpc>
                <a:spcPct val="90000"/>
              </a:lnSpc>
              <a:spcBef>
                <a:spcPts val="0"/>
              </a:spcBef>
              <a:spcAft>
                <a:spcPts val="0"/>
              </a:spcAft>
              <a:buNone/>
              <a:defRPr sz="3300" b="1">
                <a:solidFill>
                  <a:srgbClr val="FFFFFF"/>
                </a:solidFill>
                <a:latin typeface="Google Sans"/>
                <a:ea typeface="Google Sans"/>
                <a:cs typeface="Google Sans"/>
                <a:sym typeface="Google Sans"/>
              </a:defRPr>
            </a:lvl1pPr>
            <a:lvl2pPr lvl="1" rtl="0">
              <a:lnSpc>
                <a:spcPct val="90000"/>
              </a:lnSpc>
              <a:spcBef>
                <a:spcPts val="0"/>
              </a:spcBef>
              <a:spcAft>
                <a:spcPts val="0"/>
              </a:spcAft>
              <a:buNone/>
              <a:defRPr/>
            </a:lvl2pPr>
            <a:lvl3pPr lvl="2" rtl="0">
              <a:lnSpc>
                <a:spcPct val="90000"/>
              </a:lnSpc>
              <a:spcBef>
                <a:spcPts val="0"/>
              </a:spcBef>
              <a:spcAft>
                <a:spcPts val="0"/>
              </a:spcAft>
              <a:buNone/>
              <a:defRPr/>
            </a:lvl3pPr>
            <a:lvl4pPr lvl="3" rtl="0">
              <a:lnSpc>
                <a:spcPct val="90000"/>
              </a:lnSpc>
              <a:spcBef>
                <a:spcPts val="0"/>
              </a:spcBef>
              <a:spcAft>
                <a:spcPts val="0"/>
              </a:spcAft>
              <a:buNone/>
              <a:defRPr/>
            </a:lvl4pPr>
            <a:lvl5pPr lvl="4" rtl="0">
              <a:lnSpc>
                <a:spcPct val="90000"/>
              </a:lnSpc>
              <a:spcBef>
                <a:spcPts val="0"/>
              </a:spcBef>
              <a:spcAft>
                <a:spcPts val="0"/>
              </a:spcAft>
              <a:buNone/>
              <a:defRPr/>
            </a:lvl5pPr>
            <a:lvl6pPr lvl="5" rtl="0">
              <a:lnSpc>
                <a:spcPct val="90000"/>
              </a:lnSpc>
              <a:spcBef>
                <a:spcPts val="0"/>
              </a:spcBef>
              <a:spcAft>
                <a:spcPts val="0"/>
              </a:spcAft>
              <a:buNone/>
              <a:defRPr/>
            </a:lvl6pPr>
            <a:lvl7pPr lvl="6" rtl="0">
              <a:lnSpc>
                <a:spcPct val="90000"/>
              </a:lnSpc>
              <a:spcBef>
                <a:spcPts val="0"/>
              </a:spcBef>
              <a:spcAft>
                <a:spcPts val="0"/>
              </a:spcAft>
              <a:buNone/>
              <a:defRPr/>
            </a:lvl7pPr>
            <a:lvl8pPr lvl="7" rtl="0">
              <a:lnSpc>
                <a:spcPct val="90000"/>
              </a:lnSpc>
              <a:spcBef>
                <a:spcPts val="0"/>
              </a:spcBef>
              <a:spcAft>
                <a:spcPts val="0"/>
              </a:spcAft>
              <a:buNone/>
              <a:defRPr/>
            </a:lvl8pPr>
            <a:lvl9pPr lvl="8" rtl="0">
              <a:lnSpc>
                <a:spcPct val="90000"/>
              </a:lnSpc>
              <a:spcBef>
                <a:spcPts val="0"/>
              </a:spcBef>
              <a:spcAft>
                <a:spcPts val="0"/>
              </a:spcAft>
              <a:buNone/>
              <a:defRPr/>
            </a:lvl9pPr>
          </a:lstStyle>
          <a:p>
            <a:endParaRPr/>
          </a:p>
        </p:txBody>
      </p:sp>
      <p:pic>
        <p:nvPicPr>
          <p:cNvPr id="29" name="Google Shape;29;p5"/>
          <p:cNvPicPr preferRelativeResize="0"/>
          <p:nvPr/>
        </p:nvPicPr>
        <p:blipFill rotWithShape="1">
          <a:blip r:embed="rId2">
            <a:alphaModFix/>
          </a:blip>
          <a:srcRect l="9" r="9"/>
          <a:stretch/>
        </p:blipFill>
        <p:spPr>
          <a:xfrm>
            <a:off x="597750" y="4666195"/>
            <a:ext cx="458724" cy="90230"/>
          </a:xfrm>
          <a:prstGeom prst="rect">
            <a:avLst/>
          </a:prstGeom>
          <a:noFill/>
          <a:ln>
            <a:noFill/>
          </a:ln>
        </p:spPr>
      </p:pic>
    </p:spTree>
  </p:cSld>
  <p:clrMapOvr>
    <a:masterClrMapping/>
  </p:clrMapOvr>
  <p:extLst>
    <p:ext uri="{DCECCB84-F9BA-43D5-87BE-67443E8EF086}">
      <p15:sldGuideLst xmlns:p15="http://schemas.microsoft.com/office/powerpoint/2012/main">
        <p15:guide id="1" pos="375">
          <p15:clr>
            <a:srgbClr val="FA7B17"/>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ext with 2 Images slide">
  <p:cSld name="ONE_COLUMN_TEXT_1">
    <p:bg>
      <p:bgPr>
        <a:solidFill>
          <a:srgbClr val="FFFFFF"/>
        </a:solidFill>
        <a:effectLst/>
      </p:bgPr>
    </p:bg>
    <p:spTree>
      <p:nvGrpSpPr>
        <p:cNvPr id="1" name="Shape 295"/>
        <p:cNvGrpSpPr/>
        <p:nvPr/>
      </p:nvGrpSpPr>
      <p:grpSpPr>
        <a:xfrm>
          <a:off x="0" y="0"/>
          <a:ext cx="0" cy="0"/>
          <a:chOff x="0" y="0"/>
          <a:chExt cx="0" cy="0"/>
        </a:xfrm>
      </p:grpSpPr>
      <p:sp>
        <p:nvSpPr>
          <p:cNvPr id="296" name="Google Shape;296;p42"/>
          <p:cNvSpPr txBox="1">
            <a:spLocks noGrp="1"/>
          </p:cNvSpPr>
          <p:nvPr>
            <p:ph type="title"/>
          </p:nvPr>
        </p:nvSpPr>
        <p:spPr>
          <a:xfrm>
            <a:off x="496650" y="389305"/>
            <a:ext cx="3922200" cy="207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solidFill>
                  <a:schemeClr val="dk2"/>
                </a:solidFill>
                <a:latin typeface="Google Sans"/>
                <a:ea typeface="Google Sans"/>
                <a:cs typeface="Google Sans"/>
                <a:sym typeface="Google Sans"/>
              </a:defRPr>
            </a:lvl1pPr>
            <a:lvl2pPr lvl="1" rtl="0">
              <a:spcBef>
                <a:spcPts val="0"/>
              </a:spcBef>
              <a:spcAft>
                <a:spcPts val="0"/>
              </a:spcAft>
              <a:buNone/>
              <a:defRPr sz="800">
                <a:solidFill>
                  <a:schemeClr val="dk2"/>
                </a:solidFill>
                <a:latin typeface="Google Sans"/>
                <a:ea typeface="Google Sans"/>
                <a:cs typeface="Google Sans"/>
                <a:sym typeface="Google Sans"/>
              </a:defRPr>
            </a:lvl2pPr>
            <a:lvl3pPr lvl="2" rtl="0">
              <a:spcBef>
                <a:spcPts val="0"/>
              </a:spcBef>
              <a:spcAft>
                <a:spcPts val="0"/>
              </a:spcAft>
              <a:buNone/>
              <a:defRPr sz="800">
                <a:solidFill>
                  <a:schemeClr val="dk2"/>
                </a:solidFill>
                <a:latin typeface="Google Sans"/>
                <a:ea typeface="Google Sans"/>
                <a:cs typeface="Google Sans"/>
                <a:sym typeface="Google Sans"/>
              </a:defRPr>
            </a:lvl3pPr>
            <a:lvl4pPr lvl="3" rtl="0">
              <a:spcBef>
                <a:spcPts val="0"/>
              </a:spcBef>
              <a:spcAft>
                <a:spcPts val="0"/>
              </a:spcAft>
              <a:buNone/>
              <a:defRPr sz="800">
                <a:solidFill>
                  <a:schemeClr val="dk2"/>
                </a:solidFill>
                <a:latin typeface="Google Sans"/>
                <a:ea typeface="Google Sans"/>
                <a:cs typeface="Google Sans"/>
                <a:sym typeface="Google Sans"/>
              </a:defRPr>
            </a:lvl4pPr>
            <a:lvl5pPr lvl="4" rtl="0">
              <a:spcBef>
                <a:spcPts val="0"/>
              </a:spcBef>
              <a:spcAft>
                <a:spcPts val="0"/>
              </a:spcAft>
              <a:buNone/>
              <a:defRPr sz="800">
                <a:solidFill>
                  <a:schemeClr val="dk2"/>
                </a:solidFill>
                <a:latin typeface="Google Sans"/>
                <a:ea typeface="Google Sans"/>
                <a:cs typeface="Google Sans"/>
                <a:sym typeface="Google Sans"/>
              </a:defRPr>
            </a:lvl5pPr>
            <a:lvl6pPr lvl="5" rtl="0">
              <a:spcBef>
                <a:spcPts val="0"/>
              </a:spcBef>
              <a:spcAft>
                <a:spcPts val="0"/>
              </a:spcAft>
              <a:buNone/>
              <a:defRPr sz="800">
                <a:solidFill>
                  <a:schemeClr val="dk2"/>
                </a:solidFill>
                <a:latin typeface="Google Sans"/>
                <a:ea typeface="Google Sans"/>
                <a:cs typeface="Google Sans"/>
                <a:sym typeface="Google Sans"/>
              </a:defRPr>
            </a:lvl6pPr>
            <a:lvl7pPr lvl="6" rtl="0">
              <a:spcBef>
                <a:spcPts val="0"/>
              </a:spcBef>
              <a:spcAft>
                <a:spcPts val="0"/>
              </a:spcAft>
              <a:buNone/>
              <a:defRPr sz="800">
                <a:solidFill>
                  <a:schemeClr val="dk2"/>
                </a:solidFill>
                <a:latin typeface="Google Sans"/>
                <a:ea typeface="Google Sans"/>
                <a:cs typeface="Google Sans"/>
                <a:sym typeface="Google Sans"/>
              </a:defRPr>
            </a:lvl7pPr>
            <a:lvl8pPr lvl="7" rtl="0">
              <a:spcBef>
                <a:spcPts val="0"/>
              </a:spcBef>
              <a:spcAft>
                <a:spcPts val="0"/>
              </a:spcAft>
              <a:buNone/>
              <a:defRPr sz="800">
                <a:solidFill>
                  <a:schemeClr val="dk2"/>
                </a:solidFill>
                <a:latin typeface="Google Sans"/>
                <a:ea typeface="Google Sans"/>
                <a:cs typeface="Google Sans"/>
                <a:sym typeface="Google Sans"/>
              </a:defRPr>
            </a:lvl8pPr>
            <a:lvl9pPr lvl="8" rtl="0">
              <a:spcBef>
                <a:spcPts val="0"/>
              </a:spcBef>
              <a:spcAft>
                <a:spcPts val="0"/>
              </a:spcAft>
              <a:buNone/>
              <a:defRPr sz="800">
                <a:solidFill>
                  <a:schemeClr val="dk2"/>
                </a:solidFill>
                <a:latin typeface="Google Sans"/>
                <a:ea typeface="Google Sans"/>
                <a:cs typeface="Google Sans"/>
                <a:sym typeface="Google Sans"/>
              </a:defRPr>
            </a:lvl9pPr>
          </a:lstStyle>
          <a:p>
            <a:endParaRPr/>
          </a:p>
        </p:txBody>
      </p:sp>
      <p:sp>
        <p:nvSpPr>
          <p:cNvPr id="297" name="Google Shape;297;p42"/>
          <p:cNvSpPr txBox="1">
            <a:spLocks noGrp="1"/>
          </p:cNvSpPr>
          <p:nvPr>
            <p:ph type="subTitle" idx="1"/>
          </p:nvPr>
        </p:nvSpPr>
        <p:spPr>
          <a:xfrm>
            <a:off x="481150" y="1406215"/>
            <a:ext cx="35460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3200" b="1">
                <a:solidFill>
                  <a:schemeClr val="dk2"/>
                </a:solidFill>
                <a:latin typeface="Google Sans"/>
                <a:ea typeface="Google Sans"/>
                <a:cs typeface="Google Sans"/>
                <a:sym typeface="Google Sans"/>
              </a:defRPr>
            </a:lvl1pPr>
            <a:lvl2pPr lvl="1" rtl="0">
              <a:lnSpc>
                <a:spcPct val="90000"/>
              </a:lnSpc>
              <a:spcBef>
                <a:spcPts val="1600"/>
              </a:spcBef>
              <a:spcAft>
                <a:spcPts val="0"/>
              </a:spcAft>
              <a:buNone/>
              <a:defRPr sz="2000" b="1">
                <a:solidFill>
                  <a:schemeClr val="dk2"/>
                </a:solidFill>
                <a:latin typeface="Google Sans"/>
                <a:ea typeface="Google Sans"/>
                <a:cs typeface="Google Sans"/>
                <a:sym typeface="Google Sans"/>
              </a:defRPr>
            </a:lvl2pPr>
            <a:lvl3pPr lvl="2" rtl="0">
              <a:lnSpc>
                <a:spcPct val="90000"/>
              </a:lnSpc>
              <a:spcBef>
                <a:spcPts val="1600"/>
              </a:spcBef>
              <a:spcAft>
                <a:spcPts val="0"/>
              </a:spcAft>
              <a:buNone/>
              <a:defRPr sz="2000" b="1">
                <a:solidFill>
                  <a:schemeClr val="dk2"/>
                </a:solidFill>
                <a:latin typeface="Google Sans"/>
                <a:ea typeface="Google Sans"/>
                <a:cs typeface="Google Sans"/>
                <a:sym typeface="Google Sans"/>
              </a:defRPr>
            </a:lvl3pPr>
            <a:lvl4pPr lvl="3" rtl="0">
              <a:lnSpc>
                <a:spcPct val="90000"/>
              </a:lnSpc>
              <a:spcBef>
                <a:spcPts val="1600"/>
              </a:spcBef>
              <a:spcAft>
                <a:spcPts val="0"/>
              </a:spcAft>
              <a:buNone/>
              <a:defRPr sz="2000" b="1">
                <a:solidFill>
                  <a:schemeClr val="dk2"/>
                </a:solidFill>
                <a:latin typeface="Google Sans"/>
                <a:ea typeface="Google Sans"/>
                <a:cs typeface="Google Sans"/>
                <a:sym typeface="Google Sans"/>
              </a:defRPr>
            </a:lvl4pPr>
            <a:lvl5pPr lvl="4" rtl="0">
              <a:lnSpc>
                <a:spcPct val="90000"/>
              </a:lnSpc>
              <a:spcBef>
                <a:spcPts val="1600"/>
              </a:spcBef>
              <a:spcAft>
                <a:spcPts val="0"/>
              </a:spcAft>
              <a:buNone/>
              <a:defRPr sz="2000" b="1">
                <a:solidFill>
                  <a:schemeClr val="dk2"/>
                </a:solidFill>
                <a:latin typeface="Google Sans"/>
                <a:ea typeface="Google Sans"/>
                <a:cs typeface="Google Sans"/>
                <a:sym typeface="Google Sans"/>
              </a:defRPr>
            </a:lvl5pPr>
            <a:lvl6pPr lvl="5" rtl="0">
              <a:lnSpc>
                <a:spcPct val="90000"/>
              </a:lnSpc>
              <a:spcBef>
                <a:spcPts val="1600"/>
              </a:spcBef>
              <a:spcAft>
                <a:spcPts val="0"/>
              </a:spcAft>
              <a:buNone/>
              <a:defRPr sz="2000" b="1">
                <a:solidFill>
                  <a:schemeClr val="dk2"/>
                </a:solidFill>
                <a:latin typeface="Google Sans"/>
                <a:ea typeface="Google Sans"/>
                <a:cs typeface="Google Sans"/>
                <a:sym typeface="Google Sans"/>
              </a:defRPr>
            </a:lvl6pPr>
            <a:lvl7pPr lvl="6" rtl="0">
              <a:lnSpc>
                <a:spcPct val="90000"/>
              </a:lnSpc>
              <a:spcBef>
                <a:spcPts val="1600"/>
              </a:spcBef>
              <a:spcAft>
                <a:spcPts val="0"/>
              </a:spcAft>
              <a:buNone/>
              <a:defRPr sz="2000" b="1">
                <a:solidFill>
                  <a:schemeClr val="dk2"/>
                </a:solidFill>
                <a:latin typeface="Google Sans"/>
                <a:ea typeface="Google Sans"/>
                <a:cs typeface="Google Sans"/>
                <a:sym typeface="Google Sans"/>
              </a:defRPr>
            </a:lvl7pPr>
            <a:lvl8pPr lvl="7" rtl="0">
              <a:lnSpc>
                <a:spcPct val="90000"/>
              </a:lnSpc>
              <a:spcBef>
                <a:spcPts val="1600"/>
              </a:spcBef>
              <a:spcAft>
                <a:spcPts val="0"/>
              </a:spcAft>
              <a:buNone/>
              <a:defRPr sz="2000" b="1">
                <a:solidFill>
                  <a:schemeClr val="dk2"/>
                </a:solidFill>
                <a:latin typeface="Google Sans"/>
                <a:ea typeface="Google Sans"/>
                <a:cs typeface="Google Sans"/>
                <a:sym typeface="Google Sans"/>
              </a:defRPr>
            </a:lvl8pPr>
            <a:lvl9pPr lvl="8" rtl="0">
              <a:lnSpc>
                <a:spcPct val="90000"/>
              </a:lnSpc>
              <a:spcBef>
                <a:spcPts val="1600"/>
              </a:spcBef>
              <a:spcAft>
                <a:spcPts val="1600"/>
              </a:spcAft>
              <a:buNone/>
              <a:defRPr sz="2000" b="1">
                <a:solidFill>
                  <a:schemeClr val="dk2"/>
                </a:solidFill>
                <a:latin typeface="Google Sans"/>
                <a:ea typeface="Google Sans"/>
                <a:cs typeface="Google Sans"/>
                <a:sym typeface="Google Sans"/>
              </a:defRPr>
            </a:lvl9pPr>
          </a:lstStyle>
          <a:p>
            <a:endParaRPr/>
          </a:p>
        </p:txBody>
      </p:sp>
      <p:sp>
        <p:nvSpPr>
          <p:cNvPr id="298" name="Google Shape;298;p42"/>
          <p:cNvSpPr txBox="1">
            <a:spLocks noGrp="1"/>
          </p:cNvSpPr>
          <p:nvPr>
            <p:ph type="subTitle" idx="2"/>
          </p:nvPr>
        </p:nvSpPr>
        <p:spPr>
          <a:xfrm>
            <a:off x="503626" y="2474640"/>
            <a:ext cx="33462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1000">
                <a:solidFill>
                  <a:schemeClr val="dk2"/>
                </a:solidFill>
                <a:latin typeface="Roboto"/>
                <a:ea typeface="Roboto"/>
                <a:cs typeface="Roboto"/>
                <a:sym typeface="Roboto"/>
              </a:defRPr>
            </a:lvl1pPr>
            <a:lvl2pPr lvl="1" rtl="0">
              <a:lnSpc>
                <a:spcPct val="90000"/>
              </a:lnSpc>
              <a:spcBef>
                <a:spcPts val="1600"/>
              </a:spcBef>
              <a:spcAft>
                <a:spcPts val="0"/>
              </a:spcAft>
              <a:buNone/>
              <a:defRPr sz="1100">
                <a:solidFill>
                  <a:schemeClr val="dk2"/>
                </a:solidFill>
                <a:latin typeface="Roboto"/>
                <a:ea typeface="Roboto"/>
                <a:cs typeface="Roboto"/>
                <a:sym typeface="Roboto"/>
              </a:defRPr>
            </a:lvl2pPr>
            <a:lvl3pPr lvl="2" rtl="0">
              <a:lnSpc>
                <a:spcPct val="90000"/>
              </a:lnSpc>
              <a:spcBef>
                <a:spcPts val="1600"/>
              </a:spcBef>
              <a:spcAft>
                <a:spcPts val="0"/>
              </a:spcAft>
              <a:buNone/>
              <a:defRPr sz="1100">
                <a:solidFill>
                  <a:schemeClr val="dk2"/>
                </a:solidFill>
                <a:latin typeface="Roboto"/>
                <a:ea typeface="Roboto"/>
                <a:cs typeface="Roboto"/>
                <a:sym typeface="Roboto"/>
              </a:defRPr>
            </a:lvl3pPr>
            <a:lvl4pPr lvl="3" rtl="0">
              <a:lnSpc>
                <a:spcPct val="90000"/>
              </a:lnSpc>
              <a:spcBef>
                <a:spcPts val="1600"/>
              </a:spcBef>
              <a:spcAft>
                <a:spcPts val="0"/>
              </a:spcAft>
              <a:buNone/>
              <a:defRPr sz="1100">
                <a:solidFill>
                  <a:schemeClr val="dk2"/>
                </a:solidFill>
                <a:latin typeface="Roboto"/>
                <a:ea typeface="Roboto"/>
                <a:cs typeface="Roboto"/>
                <a:sym typeface="Roboto"/>
              </a:defRPr>
            </a:lvl4pPr>
            <a:lvl5pPr lvl="4" rtl="0">
              <a:lnSpc>
                <a:spcPct val="90000"/>
              </a:lnSpc>
              <a:spcBef>
                <a:spcPts val="1600"/>
              </a:spcBef>
              <a:spcAft>
                <a:spcPts val="0"/>
              </a:spcAft>
              <a:buNone/>
              <a:defRPr sz="1100">
                <a:solidFill>
                  <a:schemeClr val="dk2"/>
                </a:solidFill>
                <a:latin typeface="Roboto"/>
                <a:ea typeface="Roboto"/>
                <a:cs typeface="Roboto"/>
                <a:sym typeface="Roboto"/>
              </a:defRPr>
            </a:lvl5pPr>
            <a:lvl6pPr lvl="5" rtl="0">
              <a:lnSpc>
                <a:spcPct val="90000"/>
              </a:lnSpc>
              <a:spcBef>
                <a:spcPts val="1600"/>
              </a:spcBef>
              <a:spcAft>
                <a:spcPts val="0"/>
              </a:spcAft>
              <a:buNone/>
              <a:defRPr sz="1100">
                <a:solidFill>
                  <a:schemeClr val="dk2"/>
                </a:solidFill>
                <a:latin typeface="Roboto"/>
                <a:ea typeface="Roboto"/>
                <a:cs typeface="Roboto"/>
                <a:sym typeface="Roboto"/>
              </a:defRPr>
            </a:lvl6pPr>
            <a:lvl7pPr lvl="6" rtl="0">
              <a:lnSpc>
                <a:spcPct val="90000"/>
              </a:lnSpc>
              <a:spcBef>
                <a:spcPts val="1600"/>
              </a:spcBef>
              <a:spcAft>
                <a:spcPts val="0"/>
              </a:spcAft>
              <a:buNone/>
              <a:defRPr sz="1100">
                <a:solidFill>
                  <a:schemeClr val="dk2"/>
                </a:solidFill>
                <a:latin typeface="Roboto"/>
                <a:ea typeface="Roboto"/>
                <a:cs typeface="Roboto"/>
                <a:sym typeface="Roboto"/>
              </a:defRPr>
            </a:lvl7pPr>
            <a:lvl8pPr lvl="7" rtl="0">
              <a:lnSpc>
                <a:spcPct val="90000"/>
              </a:lnSpc>
              <a:spcBef>
                <a:spcPts val="1600"/>
              </a:spcBef>
              <a:spcAft>
                <a:spcPts val="0"/>
              </a:spcAft>
              <a:buNone/>
              <a:defRPr sz="1100">
                <a:solidFill>
                  <a:schemeClr val="dk2"/>
                </a:solidFill>
                <a:latin typeface="Roboto"/>
                <a:ea typeface="Roboto"/>
                <a:cs typeface="Roboto"/>
                <a:sym typeface="Roboto"/>
              </a:defRPr>
            </a:lvl8pPr>
            <a:lvl9pPr lvl="8" rtl="0">
              <a:lnSpc>
                <a:spcPct val="90000"/>
              </a:lnSpc>
              <a:spcBef>
                <a:spcPts val="1600"/>
              </a:spcBef>
              <a:spcAft>
                <a:spcPts val="1600"/>
              </a:spcAft>
              <a:buNone/>
              <a:defRPr sz="1100">
                <a:solidFill>
                  <a:schemeClr val="dk2"/>
                </a:solidFill>
                <a:latin typeface="Roboto"/>
                <a:ea typeface="Roboto"/>
                <a:cs typeface="Roboto"/>
                <a:sym typeface="Roboto"/>
              </a:defRPr>
            </a:lvl9pPr>
          </a:lstStyle>
          <a:p>
            <a:endParaRPr/>
          </a:p>
        </p:txBody>
      </p:sp>
      <p:sp>
        <p:nvSpPr>
          <p:cNvPr id="299" name="Google Shape;299;p42"/>
          <p:cNvSpPr/>
          <p:nvPr/>
        </p:nvSpPr>
        <p:spPr>
          <a:xfrm>
            <a:off x="4925850" y="2613338"/>
            <a:ext cx="3634500" cy="2049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42"/>
          <p:cNvSpPr/>
          <p:nvPr/>
        </p:nvSpPr>
        <p:spPr>
          <a:xfrm>
            <a:off x="4925850" y="494075"/>
            <a:ext cx="3634500" cy="2049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01" name="Google Shape;301;p42"/>
          <p:cNvPicPr preferRelativeResize="0"/>
          <p:nvPr/>
        </p:nvPicPr>
        <p:blipFill rotWithShape="1">
          <a:blip r:embed="rId2">
            <a:alphaModFix/>
          </a:blip>
          <a:srcRect l="310" r="-309"/>
          <a:stretch/>
        </p:blipFill>
        <p:spPr>
          <a:xfrm>
            <a:off x="597750" y="4666195"/>
            <a:ext cx="458724" cy="90230"/>
          </a:xfrm>
          <a:prstGeom prst="rect">
            <a:avLst/>
          </a:prstGeom>
          <a:noFill/>
          <a:ln>
            <a:noFill/>
          </a:ln>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ext with 1 Image slide">
  <p:cSld name="ONE_COLUMN_TEXT_1_1">
    <p:bg>
      <p:bgPr>
        <a:solidFill>
          <a:srgbClr val="FFFFFF"/>
        </a:solidFill>
        <a:effectLst/>
      </p:bgPr>
    </p:bg>
    <p:spTree>
      <p:nvGrpSpPr>
        <p:cNvPr id="1" name="Shape 302"/>
        <p:cNvGrpSpPr/>
        <p:nvPr/>
      </p:nvGrpSpPr>
      <p:grpSpPr>
        <a:xfrm>
          <a:off x="0" y="0"/>
          <a:ext cx="0" cy="0"/>
          <a:chOff x="0" y="0"/>
          <a:chExt cx="0" cy="0"/>
        </a:xfrm>
      </p:grpSpPr>
      <p:sp>
        <p:nvSpPr>
          <p:cNvPr id="303" name="Google Shape;303;p43"/>
          <p:cNvSpPr txBox="1">
            <a:spLocks noGrp="1"/>
          </p:cNvSpPr>
          <p:nvPr>
            <p:ph type="title"/>
          </p:nvPr>
        </p:nvSpPr>
        <p:spPr>
          <a:xfrm>
            <a:off x="496650" y="389305"/>
            <a:ext cx="3922200" cy="207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solidFill>
                  <a:schemeClr val="dk2"/>
                </a:solidFill>
                <a:latin typeface="Google Sans"/>
                <a:ea typeface="Google Sans"/>
                <a:cs typeface="Google Sans"/>
                <a:sym typeface="Google Sans"/>
              </a:defRPr>
            </a:lvl1pPr>
            <a:lvl2pPr lvl="1" rtl="0">
              <a:spcBef>
                <a:spcPts val="0"/>
              </a:spcBef>
              <a:spcAft>
                <a:spcPts val="0"/>
              </a:spcAft>
              <a:buNone/>
              <a:defRPr sz="800">
                <a:solidFill>
                  <a:schemeClr val="dk2"/>
                </a:solidFill>
                <a:latin typeface="Google Sans"/>
                <a:ea typeface="Google Sans"/>
                <a:cs typeface="Google Sans"/>
                <a:sym typeface="Google Sans"/>
              </a:defRPr>
            </a:lvl2pPr>
            <a:lvl3pPr lvl="2" rtl="0">
              <a:spcBef>
                <a:spcPts val="0"/>
              </a:spcBef>
              <a:spcAft>
                <a:spcPts val="0"/>
              </a:spcAft>
              <a:buNone/>
              <a:defRPr sz="800">
                <a:solidFill>
                  <a:schemeClr val="dk2"/>
                </a:solidFill>
                <a:latin typeface="Google Sans"/>
                <a:ea typeface="Google Sans"/>
                <a:cs typeface="Google Sans"/>
                <a:sym typeface="Google Sans"/>
              </a:defRPr>
            </a:lvl3pPr>
            <a:lvl4pPr lvl="3" rtl="0">
              <a:spcBef>
                <a:spcPts val="0"/>
              </a:spcBef>
              <a:spcAft>
                <a:spcPts val="0"/>
              </a:spcAft>
              <a:buNone/>
              <a:defRPr sz="800">
                <a:solidFill>
                  <a:schemeClr val="dk2"/>
                </a:solidFill>
                <a:latin typeface="Google Sans"/>
                <a:ea typeface="Google Sans"/>
                <a:cs typeface="Google Sans"/>
                <a:sym typeface="Google Sans"/>
              </a:defRPr>
            </a:lvl4pPr>
            <a:lvl5pPr lvl="4" rtl="0">
              <a:spcBef>
                <a:spcPts val="0"/>
              </a:spcBef>
              <a:spcAft>
                <a:spcPts val="0"/>
              </a:spcAft>
              <a:buNone/>
              <a:defRPr sz="800">
                <a:solidFill>
                  <a:schemeClr val="dk2"/>
                </a:solidFill>
                <a:latin typeface="Google Sans"/>
                <a:ea typeface="Google Sans"/>
                <a:cs typeface="Google Sans"/>
                <a:sym typeface="Google Sans"/>
              </a:defRPr>
            </a:lvl5pPr>
            <a:lvl6pPr lvl="5" rtl="0">
              <a:spcBef>
                <a:spcPts val="0"/>
              </a:spcBef>
              <a:spcAft>
                <a:spcPts val="0"/>
              </a:spcAft>
              <a:buNone/>
              <a:defRPr sz="800">
                <a:solidFill>
                  <a:schemeClr val="dk2"/>
                </a:solidFill>
                <a:latin typeface="Google Sans"/>
                <a:ea typeface="Google Sans"/>
                <a:cs typeface="Google Sans"/>
                <a:sym typeface="Google Sans"/>
              </a:defRPr>
            </a:lvl6pPr>
            <a:lvl7pPr lvl="6" rtl="0">
              <a:spcBef>
                <a:spcPts val="0"/>
              </a:spcBef>
              <a:spcAft>
                <a:spcPts val="0"/>
              </a:spcAft>
              <a:buNone/>
              <a:defRPr sz="800">
                <a:solidFill>
                  <a:schemeClr val="dk2"/>
                </a:solidFill>
                <a:latin typeface="Google Sans"/>
                <a:ea typeface="Google Sans"/>
                <a:cs typeface="Google Sans"/>
                <a:sym typeface="Google Sans"/>
              </a:defRPr>
            </a:lvl7pPr>
            <a:lvl8pPr lvl="7" rtl="0">
              <a:spcBef>
                <a:spcPts val="0"/>
              </a:spcBef>
              <a:spcAft>
                <a:spcPts val="0"/>
              </a:spcAft>
              <a:buNone/>
              <a:defRPr sz="800">
                <a:solidFill>
                  <a:schemeClr val="dk2"/>
                </a:solidFill>
                <a:latin typeface="Google Sans"/>
                <a:ea typeface="Google Sans"/>
                <a:cs typeface="Google Sans"/>
                <a:sym typeface="Google Sans"/>
              </a:defRPr>
            </a:lvl8pPr>
            <a:lvl9pPr lvl="8" rtl="0">
              <a:spcBef>
                <a:spcPts val="0"/>
              </a:spcBef>
              <a:spcAft>
                <a:spcPts val="0"/>
              </a:spcAft>
              <a:buNone/>
              <a:defRPr sz="800">
                <a:solidFill>
                  <a:schemeClr val="dk2"/>
                </a:solidFill>
                <a:latin typeface="Google Sans"/>
                <a:ea typeface="Google Sans"/>
                <a:cs typeface="Google Sans"/>
                <a:sym typeface="Google Sans"/>
              </a:defRPr>
            </a:lvl9pPr>
          </a:lstStyle>
          <a:p>
            <a:endParaRPr/>
          </a:p>
        </p:txBody>
      </p:sp>
      <p:sp>
        <p:nvSpPr>
          <p:cNvPr id="304" name="Google Shape;304;p43"/>
          <p:cNvSpPr txBox="1">
            <a:spLocks noGrp="1"/>
          </p:cNvSpPr>
          <p:nvPr>
            <p:ph type="subTitle" idx="1" hasCustomPrompt="1"/>
          </p:nvPr>
        </p:nvSpPr>
        <p:spPr>
          <a:xfrm>
            <a:off x="481150" y="1242125"/>
            <a:ext cx="25713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2700" b="1">
                <a:solidFill>
                  <a:schemeClr val="dk2"/>
                </a:solidFill>
                <a:latin typeface="Google Sans"/>
                <a:ea typeface="Google Sans"/>
                <a:cs typeface="Google Sans"/>
                <a:sym typeface="Google Sans"/>
              </a:defRPr>
            </a:lvl1pPr>
            <a:lvl2pPr lvl="1" rtl="0">
              <a:lnSpc>
                <a:spcPct val="90000"/>
              </a:lnSpc>
              <a:spcBef>
                <a:spcPts val="1600"/>
              </a:spcBef>
              <a:spcAft>
                <a:spcPts val="0"/>
              </a:spcAft>
              <a:buNone/>
              <a:defRPr sz="2000" b="1">
                <a:solidFill>
                  <a:schemeClr val="dk2"/>
                </a:solidFill>
                <a:latin typeface="Google Sans"/>
                <a:ea typeface="Google Sans"/>
                <a:cs typeface="Google Sans"/>
                <a:sym typeface="Google Sans"/>
              </a:defRPr>
            </a:lvl2pPr>
            <a:lvl3pPr lvl="2" rtl="0">
              <a:lnSpc>
                <a:spcPct val="90000"/>
              </a:lnSpc>
              <a:spcBef>
                <a:spcPts val="1600"/>
              </a:spcBef>
              <a:spcAft>
                <a:spcPts val="0"/>
              </a:spcAft>
              <a:buNone/>
              <a:defRPr sz="2000" b="1">
                <a:solidFill>
                  <a:schemeClr val="dk2"/>
                </a:solidFill>
                <a:latin typeface="Google Sans"/>
                <a:ea typeface="Google Sans"/>
                <a:cs typeface="Google Sans"/>
                <a:sym typeface="Google Sans"/>
              </a:defRPr>
            </a:lvl3pPr>
            <a:lvl4pPr lvl="3" rtl="0">
              <a:lnSpc>
                <a:spcPct val="90000"/>
              </a:lnSpc>
              <a:spcBef>
                <a:spcPts val="1600"/>
              </a:spcBef>
              <a:spcAft>
                <a:spcPts val="0"/>
              </a:spcAft>
              <a:buNone/>
              <a:defRPr sz="2000" b="1">
                <a:solidFill>
                  <a:schemeClr val="dk2"/>
                </a:solidFill>
                <a:latin typeface="Google Sans"/>
                <a:ea typeface="Google Sans"/>
                <a:cs typeface="Google Sans"/>
                <a:sym typeface="Google Sans"/>
              </a:defRPr>
            </a:lvl4pPr>
            <a:lvl5pPr lvl="4" rtl="0">
              <a:lnSpc>
                <a:spcPct val="90000"/>
              </a:lnSpc>
              <a:spcBef>
                <a:spcPts val="1600"/>
              </a:spcBef>
              <a:spcAft>
                <a:spcPts val="0"/>
              </a:spcAft>
              <a:buNone/>
              <a:defRPr sz="2000" b="1">
                <a:solidFill>
                  <a:schemeClr val="dk2"/>
                </a:solidFill>
                <a:latin typeface="Google Sans"/>
                <a:ea typeface="Google Sans"/>
                <a:cs typeface="Google Sans"/>
                <a:sym typeface="Google Sans"/>
              </a:defRPr>
            </a:lvl5pPr>
            <a:lvl6pPr lvl="5" rtl="0">
              <a:lnSpc>
                <a:spcPct val="90000"/>
              </a:lnSpc>
              <a:spcBef>
                <a:spcPts val="1600"/>
              </a:spcBef>
              <a:spcAft>
                <a:spcPts val="0"/>
              </a:spcAft>
              <a:buNone/>
              <a:defRPr sz="2000" b="1">
                <a:solidFill>
                  <a:schemeClr val="dk2"/>
                </a:solidFill>
                <a:latin typeface="Google Sans"/>
                <a:ea typeface="Google Sans"/>
                <a:cs typeface="Google Sans"/>
                <a:sym typeface="Google Sans"/>
              </a:defRPr>
            </a:lvl6pPr>
            <a:lvl7pPr lvl="6" rtl="0">
              <a:lnSpc>
                <a:spcPct val="90000"/>
              </a:lnSpc>
              <a:spcBef>
                <a:spcPts val="1600"/>
              </a:spcBef>
              <a:spcAft>
                <a:spcPts val="0"/>
              </a:spcAft>
              <a:buNone/>
              <a:defRPr sz="2000" b="1">
                <a:solidFill>
                  <a:schemeClr val="dk2"/>
                </a:solidFill>
                <a:latin typeface="Google Sans"/>
                <a:ea typeface="Google Sans"/>
                <a:cs typeface="Google Sans"/>
                <a:sym typeface="Google Sans"/>
              </a:defRPr>
            </a:lvl7pPr>
            <a:lvl8pPr lvl="7" rtl="0">
              <a:lnSpc>
                <a:spcPct val="90000"/>
              </a:lnSpc>
              <a:spcBef>
                <a:spcPts val="1600"/>
              </a:spcBef>
              <a:spcAft>
                <a:spcPts val="0"/>
              </a:spcAft>
              <a:buNone/>
              <a:defRPr sz="2000" b="1">
                <a:solidFill>
                  <a:schemeClr val="dk2"/>
                </a:solidFill>
                <a:latin typeface="Google Sans"/>
                <a:ea typeface="Google Sans"/>
                <a:cs typeface="Google Sans"/>
                <a:sym typeface="Google Sans"/>
              </a:defRPr>
            </a:lvl8pPr>
            <a:lvl9pPr lvl="8" rtl="0">
              <a:lnSpc>
                <a:spcPct val="90000"/>
              </a:lnSpc>
              <a:spcBef>
                <a:spcPts val="1600"/>
              </a:spcBef>
              <a:spcAft>
                <a:spcPts val="1600"/>
              </a:spcAft>
              <a:buNone/>
              <a:defRPr sz="2000" b="1">
                <a:solidFill>
                  <a:schemeClr val="dk2"/>
                </a:solidFill>
                <a:latin typeface="Google Sans"/>
                <a:ea typeface="Google Sans"/>
                <a:cs typeface="Google Sans"/>
                <a:sym typeface="Google Sans"/>
              </a:defRPr>
            </a:lvl9pPr>
          </a:lstStyle>
          <a:p>
            <a:r>
              <a:rPr lang="en-US" dirty="0" err="1"/>
              <a:t>hggsdfwewfawefawefef</a:t>
            </a:r>
            <a:endParaRPr dirty="0"/>
          </a:p>
        </p:txBody>
      </p:sp>
      <p:sp>
        <p:nvSpPr>
          <p:cNvPr id="305" name="Google Shape;305;p43"/>
          <p:cNvSpPr txBox="1">
            <a:spLocks noGrp="1"/>
          </p:cNvSpPr>
          <p:nvPr>
            <p:ph type="subTitle" idx="2"/>
          </p:nvPr>
        </p:nvSpPr>
        <p:spPr>
          <a:xfrm>
            <a:off x="503625" y="2349950"/>
            <a:ext cx="25713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1000">
                <a:solidFill>
                  <a:schemeClr val="dk2"/>
                </a:solidFill>
                <a:latin typeface="Roboto"/>
                <a:ea typeface="Roboto"/>
                <a:cs typeface="Roboto"/>
                <a:sym typeface="Roboto"/>
              </a:defRPr>
            </a:lvl1pPr>
            <a:lvl2pPr lvl="1" rtl="0">
              <a:lnSpc>
                <a:spcPct val="90000"/>
              </a:lnSpc>
              <a:spcBef>
                <a:spcPts val="1600"/>
              </a:spcBef>
              <a:spcAft>
                <a:spcPts val="0"/>
              </a:spcAft>
              <a:buNone/>
              <a:defRPr sz="1000">
                <a:solidFill>
                  <a:schemeClr val="dk2"/>
                </a:solidFill>
                <a:latin typeface="Roboto"/>
                <a:ea typeface="Roboto"/>
                <a:cs typeface="Roboto"/>
                <a:sym typeface="Roboto"/>
              </a:defRPr>
            </a:lvl2pPr>
            <a:lvl3pPr lvl="2" rtl="0">
              <a:lnSpc>
                <a:spcPct val="90000"/>
              </a:lnSpc>
              <a:spcBef>
                <a:spcPts val="1600"/>
              </a:spcBef>
              <a:spcAft>
                <a:spcPts val="0"/>
              </a:spcAft>
              <a:buNone/>
              <a:defRPr sz="1000">
                <a:solidFill>
                  <a:schemeClr val="dk2"/>
                </a:solidFill>
                <a:latin typeface="Roboto"/>
                <a:ea typeface="Roboto"/>
                <a:cs typeface="Roboto"/>
                <a:sym typeface="Roboto"/>
              </a:defRPr>
            </a:lvl3pPr>
            <a:lvl4pPr lvl="3" rtl="0">
              <a:lnSpc>
                <a:spcPct val="90000"/>
              </a:lnSpc>
              <a:spcBef>
                <a:spcPts val="1600"/>
              </a:spcBef>
              <a:spcAft>
                <a:spcPts val="0"/>
              </a:spcAft>
              <a:buNone/>
              <a:defRPr sz="1000">
                <a:solidFill>
                  <a:schemeClr val="dk2"/>
                </a:solidFill>
                <a:latin typeface="Roboto"/>
                <a:ea typeface="Roboto"/>
                <a:cs typeface="Roboto"/>
                <a:sym typeface="Roboto"/>
              </a:defRPr>
            </a:lvl4pPr>
            <a:lvl5pPr lvl="4" rtl="0">
              <a:lnSpc>
                <a:spcPct val="90000"/>
              </a:lnSpc>
              <a:spcBef>
                <a:spcPts val="1600"/>
              </a:spcBef>
              <a:spcAft>
                <a:spcPts val="0"/>
              </a:spcAft>
              <a:buNone/>
              <a:defRPr sz="1000">
                <a:solidFill>
                  <a:schemeClr val="dk2"/>
                </a:solidFill>
                <a:latin typeface="Roboto"/>
                <a:ea typeface="Roboto"/>
                <a:cs typeface="Roboto"/>
                <a:sym typeface="Roboto"/>
              </a:defRPr>
            </a:lvl5pPr>
            <a:lvl6pPr lvl="5" rtl="0">
              <a:lnSpc>
                <a:spcPct val="90000"/>
              </a:lnSpc>
              <a:spcBef>
                <a:spcPts val="1600"/>
              </a:spcBef>
              <a:spcAft>
                <a:spcPts val="0"/>
              </a:spcAft>
              <a:buNone/>
              <a:defRPr sz="1000">
                <a:solidFill>
                  <a:schemeClr val="dk2"/>
                </a:solidFill>
                <a:latin typeface="Roboto"/>
                <a:ea typeface="Roboto"/>
                <a:cs typeface="Roboto"/>
                <a:sym typeface="Roboto"/>
              </a:defRPr>
            </a:lvl6pPr>
            <a:lvl7pPr lvl="6" rtl="0">
              <a:lnSpc>
                <a:spcPct val="90000"/>
              </a:lnSpc>
              <a:spcBef>
                <a:spcPts val="1600"/>
              </a:spcBef>
              <a:spcAft>
                <a:spcPts val="0"/>
              </a:spcAft>
              <a:buNone/>
              <a:defRPr sz="1000">
                <a:solidFill>
                  <a:schemeClr val="dk2"/>
                </a:solidFill>
                <a:latin typeface="Roboto"/>
                <a:ea typeface="Roboto"/>
                <a:cs typeface="Roboto"/>
                <a:sym typeface="Roboto"/>
              </a:defRPr>
            </a:lvl7pPr>
            <a:lvl8pPr lvl="7" rtl="0">
              <a:lnSpc>
                <a:spcPct val="90000"/>
              </a:lnSpc>
              <a:spcBef>
                <a:spcPts val="1600"/>
              </a:spcBef>
              <a:spcAft>
                <a:spcPts val="0"/>
              </a:spcAft>
              <a:buNone/>
              <a:defRPr sz="1000">
                <a:solidFill>
                  <a:schemeClr val="dk2"/>
                </a:solidFill>
                <a:latin typeface="Roboto"/>
                <a:ea typeface="Roboto"/>
                <a:cs typeface="Roboto"/>
                <a:sym typeface="Roboto"/>
              </a:defRPr>
            </a:lvl8pPr>
            <a:lvl9pPr lvl="8" rtl="0">
              <a:lnSpc>
                <a:spcPct val="90000"/>
              </a:lnSpc>
              <a:spcBef>
                <a:spcPts val="1600"/>
              </a:spcBef>
              <a:spcAft>
                <a:spcPts val="1600"/>
              </a:spcAft>
              <a:buNone/>
              <a:defRPr sz="1000">
                <a:solidFill>
                  <a:schemeClr val="dk2"/>
                </a:solidFill>
                <a:latin typeface="Roboto"/>
                <a:ea typeface="Roboto"/>
                <a:cs typeface="Roboto"/>
                <a:sym typeface="Roboto"/>
              </a:defRPr>
            </a:lvl9pPr>
          </a:lstStyle>
          <a:p>
            <a:endParaRPr/>
          </a:p>
        </p:txBody>
      </p:sp>
      <p:pic>
        <p:nvPicPr>
          <p:cNvPr id="307" name="Google Shape;307;p43"/>
          <p:cNvPicPr preferRelativeResize="0"/>
          <p:nvPr/>
        </p:nvPicPr>
        <p:blipFill rotWithShape="1">
          <a:blip r:embed="rId2">
            <a:alphaModFix/>
          </a:blip>
          <a:srcRect l="310" r="-309"/>
          <a:stretch/>
        </p:blipFill>
        <p:spPr>
          <a:xfrm>
            <a:off x="597750" y="4666195"/>
            <a:ext cx="458724" cy="90230"/>
          </a:xfrm>
          <a:prstGeom prst="rect">
            <a:avLst/>
          </a:prstGeom>
          <a:noFill/>
          <a:ln>
            <a:noFill/>
          </a:ln>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2 Images and Text slide">
  <p:cSld name="ONE_COLUMN_TEXT_1_1_1">
    <p:bg>
      <p:bgPr>
        <a:solidFill>
          <a:srgbClr val="FFFFFF"/>
        </a:solidFill>
        <a:effectLst/>
      </p:bgPr>
    </p:bg>
    <p:spTree>
      <p:nvGrpSpPr>
        <p:cNvPr id="1" name="Shape 308"/>
        <p:cNvGrpSpPr/>
        <p:nvPr/>
      </p:nvGrpSpPr>
      <p:grpSpPr>
        <a:xfrm>
          <a:off x="0" y="0"/>
          <a:ext cx="0" cy="0"/>
          <a:chOff x="0" y="0"/>
          <a:chExt cx="0" cy="0"/>
        </a:xfrm>
      </p:grpSpPr>
      <p:sp>
        <p:nvSpPr>
          <p:cNvPr id="309" name="Google Shape;309;p44"/>
          <p:cNvSpPr txBox="1">
            <a:spLocks noGrp="1"/>
          </p:cNvSpPr>
          <p:nvPr>
            <p:ph type="title"/>
          </p:nvPr>
        </p:nvSpPr>
        <p:spPr>
          <a:xfrm>
            <a:off x="496650" y="389305"/>
            <a:ext cx="3922200" cy="207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solidFill>
                  <a:schemeClr val="dk2"/>
                </a:solidFill>
                <a:latin typeface="Google Sans"/>
                <a:ea typeface="Google Sans"/>
                <a:cs typeface="Google Sans"/>
                <a:sym typeface="Google Sans"/>
              </a:defRPr>
            </a:lvl1pPr>
            <a:lvl2pPr lvl="1" rtl="0">
              <a:spcBef>
                <a:spcPts val="0"/>
              </a:spcBef>
              <a:spcAft>
                <a:spcPts val="0"/>
              </a:spcAft>
              <a:buNone/>
              <a:defRPr sz="800">
                <a:solidFill>
                  <a:schemeClr val="dk2"/>
                </a:solidFill>
                <a:latin typeface="Google Sans"/>
                <a:ea typeface="Google Sans"/>
                <a:cs typeface="Google Sans"/>
                <a:sym typeface="Google Sans"/>
              </a:defRPr>
            </a:lvl2pPr>
            <a:lvl3pPr lvl="2" rtl="0">
              <a:spcBef>
                <a:spcPts val="0"/>
              </a:spcBef>
              <a:spcAft>
                <a:spcPts val="0"/>
              </a:spcAft>
              <a:buNone/>
              <a:defRPr sz="800">
                <a:solidFill>
                  <a:schemeClr val="dk2"/>
                </a:solidFill>
                <a:latin typeface="Google Sans"/>
                <a:ea typeface="Google Sans"/>
                <a:cs typeface="Google Sans"/>
                <a:sym typeface="Google Sans"/>
              </a:defRPr>
            </a:lvl3pPr>
            <a:lvl4pPr lvl="3" rtl="0">
              <a:spcBef>
                <a:spcPts val="0"/>
              </a:spcBef>
              <a:spcAft>
                <a:spcPts val="0"/>
              </a:spcAft>
              <a:buNone/>
              <a:defRPr sz="800">
                <a:solidFill>
                  <a:schemeClr val="dk2"/>
                </a:solidFill>
                <a:latin typeface="Google Sans"/>
                <a:ea typeface="Google Sans"/>
                <a:cs typeface="Google Sans"/>
                <a:sym typeface="Google Sans"/>
              </a:defRPr>
            </a:lvl4pPr>
            <a:lvl5pPr lvl="4" rtl="0">
              <a:spcBef>
                <a:spcPts val="0"/>
              </a:spcBef>
              <a:spcAft>
                <a:spcPts val="0"/>
              </a:spcAft>
              <a:buNone/>
              <a:defRPr sz="800">
                <a:solidFill>
                  <a:schemeClr val="dk2"/>
                </a:solidFill>
                <a:latin typeface="Google Sans"/>
                <a:ea typeface="Google Sans"/>
                <a:cs typeface="Google Sans"/>
                <a:sym typeface="Google Sans"/>
              </a:defRPr>
            </a:lvl5pPr>
            <a:lvl6pPr lvl="5" rtl="0">
              <a:spcBef>
                <a:spcPts val="0"/>
              </a:spcBef>
              <a:spcAft>
                <a:spcPts val="0"/>
              </a:spcAft>
              <a:buNone/>
              <a:defRPr sz="800">
                <a:solidFill>
                  <a:schemeClr val="dk2"/>
                </a:solidFill>
                <a:latin typeface="Google Sans"/>
                <a:ea typeface="Google Sans"/>
                <a:cs typeface="Google Sans"/>
                <a:sym typeface="Google Sans"/>
              </a:defRPr>
            </a:lvl6pPr>
            <a:lvl7pPr lvl="6" rtl="0">
              <a:spcBef>
                <a:spcPts val="0"/>
              </a:spcBef>
              <a:spcAft>
                <a:spcPts val="0"/>
              </a:spcAft>
              <a:buNone/>
              <a:defRPr sz="800">
                <a:solidFill>
                  <a:schemeClr val="dk2"/>
                </a:solidFill>
                <a:latin typeface="Google Sans"/>
                <a:ea typeface="Google Sans"/>
                <a:cs typeface="Google Sans"/>
                <a:sym typeface="Google Sans"/>
              </a:defRPr>
            </a:lvl7pPr>
            <a:lvl8pPr lvl="7" rtl="0">
              <a:spcBef>
                <a:spcPts val="0"/>
              </a:spcBef>
              <a:spcAft>
                <a:spcPts val="0"/>
              </a:spcAft>
              <a:buNone/>
              <a:defRPr sz="800">
                <a:solidFill>
                  <a:schemeClr val="dk2"/>
                </a:solidFill>
                <a:latin typeface="Google Sans"/>
                <a:ea typeface="Google Sans"/>
                <a:cs typeface="Google Sans"/>
                <a:sym typeface="Google Sans"/>
              </a:defRPr>
            </a:lvl8pPr>
            <a:lvl9pPr lvl="8" rtl="0">
              <a:spcBef>
                <a:spcPts val="0"/>
              </a:spcBef>
              <a:spcAft>
                <a:spcPts val="0"/>
              </a:spcAft>
              <a:buNone/>
              <a:defRPr sz="800">
                <a:solidFill>
                  <a:schemeClr val="dk2"/>
                </a:solidFill>
                <a:latin typeface="Google Sans"/>
                <a:ea typeface="Google Sans"/>
                <a:cs typeface="Google Sans"/>
                <a:sym typeface="Google Sans"/>
              </a:defRPr>
            </a:lvl9pPr>
          </a:lstStyle>
          <a:p>
            <a:endParaRPr/>
          </a:p>
        </p:txBody>
      </p:sp>
      <p:sp>
        <p:nvSpPr>
          <p:cNvPr id="310" name="Google Shape;310;p44"/>
          <p:cNvSpPr txBox="1">
            <a:spLocks noGrp="1"/>
          </p:cNvSpPr>
          <p:nvPr>
            <p:ph type="body" idx="1"/>
          </p:nvPr>
        </p:nvSpPr>
        <p:spPr>
          <a:xfrm>
            <a:off x="530259" y="3925247"/>
            <a:ext cx="3277500" cy="631500"/>
          </a:xfrm>
          <a:prstGeom prst="rect">
            <a:avLst/>
          </a:prstGeom>
        </p:spPr>
        <p:txBody>
          <a:bodyPr spcFirstLastPara="1" wrap="square" lIns="91425" tIns="91425" rIns="91425" bIns="91425" anchor="t" anchorCtr="0">
            <a:noAutofit/>
          </a:bodyPr>
          <a:lstStyle>
            <a:lvl1pPr marL="457200" marR="0" lvl="0" indent="-228600" algn="l" rtl="0">
              <a:lnSpc>
                <a:spcPct val="90000"/>
              </a:lnSpc>
              <a:spcBef>
                <a:spcPts val="0"/>
              </a:spcBef>
              <a:spcAft>
                <a:spcPts val="0"/>
              </a:spcAft>
              <a:buNone/>
              <a:defRPr sz="800">
                <a:solidFill>
                  <a:schemeClr val="dk2"/>
                </a:solidFill>
                <a:latin typeface="Roboto"/>
                <a:ea typeface="Roboto"/>
                <a:cs typeface="Roboto"/>
                <a:sym typeface="Roboto"/>
              </a:defRPr>
            </a:lvl1pPr>
            <a:lvl2pPr marL="914400" lvl="1" indent="-279400" rtl="0">
              <a:lnSpc>
                <a:spcPct val="90000"/>
              </a:lnSpc>
              <a:spcBef>
                <a:spcPts val="1600"/>
              </a:spcBef>
              <a:spcAft>
                <a:spcPts val="0"/>
              </a:spcAft>
              <a:buClr>
                <a:schemeClr val="dk2"/>
              </a:buClr>
              <a:buSzPts val="800"/>
              <a:buFont typeface="Roboto"/>
              <a:buChar char="○"/>
              <a:defRPr sz="800">
                <a:solidFill>
                  <a:schemeClr val="dk2"/>
                </a:solidFill>
                <a:latin typeface="Roboto"/>
                <a:ea typeface="Roboto"/>
                <a:cs typeface="Roboto"/>
                <a:sym typeface="Roboto"/>
              </a:defRPr>
            </a:lvl2pPr>
            <a:lvl3pPr marL="1371600" lvl="2" indent="-279400" rtl="0">
              <a:lnSpc>
                <a:spcPct val="90000"/>
              </a:lnSpc>
              <a:spcBef>
                <a:spcPts val="1600"/>
              </a:spcBef>
              <a:spcAft>
                <a:spcPts val="0"/>
              </a:spcAft>
              <a:buClr>
                <a:schemeClr val="dk2"/>
              </a:buClr>
              <a:buSzPts val="800"/>
              <a:buFont typeface="Roboto"/>
              <a:buChar char="■"/>
              <a:defRPr sz="800">
                <a:solidFill>
                  <a:schemeClr val="dk2"/>
                </a:solidFill>
                <a:latin typeface="Roboto"/>
                <a:ea typeface="Roboto"/>
                <a:cs typeface="Roboto"/>
                <a:sym typeface="Roboto"/>
              </a:defRPr>
            </a:lvl3pPr>
            <a:lvl4pPr marL="1828800" lvl="3" indent="-279400" rtl="0">
              <a:lnSpc>
                <a:spcPct val="90000"/>
              </a:lnSpc>
              <a:spcBef>
                <a:spcPts val="1600"/>
              </a:spcBef>
              <a:spcAft>
                <a:spcPts val="0"/>
              </a:spcAft>
              <a:buClr>
                <a:schemeClr val="dk2"/>
              </a:buClr>
              <a:buSzPts val="800"/>
              <a:buFont typeface="Roboto"/>
              <a:buChar char="●"/>
              <a:defRPr sz="800">
                <a:solidFill>
                  <a:schemeClr val="dk2"/>
                </a:solidFill>
                <a:latin typeface="Roboto"/>
                <a:ea typeface="Roboto"/>
                <a:cs typeface="Roboto"/>
                <a:sym typeface="Roboto"/>
              </a:defRPr>
            </a:lvl4pPr>
            <a:lvl5pPr marL="2286000" lvl="4" indent="-279400" rtl="0">
              <a:lnSpc>
                <a:spcPct val="90000"/>
              </a:lnSpc>
              <a:spcBef>
                <a:spcPts val="1600"/>
              </a:spcBef>
              <a:spcAft>
                <a:spcPts val="0"/>
              </a:spcAft>
              <a:buClr>
                <a:schemeClr val="dk2"/>
              </a:buClr>
              <a:buSzPts val="800"/>
              <a:buFont typeface="Roboto"/>
              <a:buChar char="○"/>
              <a:defRPr sz="800">
                <a:solidFill>
                  <a:schemeClr val="dk2"/>
                </a:solidFill>
                <a:latin typeface="Roboto"/>
                <a:ea typeface="Roboto"/>
                <a:cs typeface="Roboto"/>
                <a:sym typeface="Roboto"/>
              </a:defRPr>
            </a:lvl5pPr>
            <a:lvl6pPr marL="2743200" lvl="5" indent="-279400" rtl="0">
              <a:lnSpc>
                <a:spcPct val="90000"/>
              </a:lnSpc>
              <a:spcBef>
                <a:spcPts val="1600"/>
              </a:spcBef>
              <a:spcAft>
                <a:spcPts val="0"/>
              </a:spcAft>
              <a:buClr>
                <a:schemeClr val="dk2"/>
              </a:buClr>
              <a:buSzPts val="800"/>
              <a:buFont typeface="Roboto"/>
              <a:buChar char="■"/>
              <a:defRPr sz="800">
                <a:solidFill>
                  <a:schemeClr val="dk2"/>
                </a:solidFill>
                <a:latin typeface="Roboto"/>
                <a:ea typeface="Roboto"/>
                <a:cs typeface="Roboto"/>
                <a:sym typeface="Roboto"/>
              </a:defRPr>
            </a:lvl6pPr>
            <a:lvl7pPr marL="3200400" lvl="6" indent="-279400" rtl="0">
              <a:lnSpc>
                <a:spcPct val="90000"/>
              </a:lnSpc>
              <a:spcBef>
                <a:spcPts val="1600"/>
              </a:spcBef>
              <a:spcAft>
                <a:spcPts val="0"/>
              </a:spcAft>
              <a:buClr>
                <a:schemeClr val="dk2"/>
              </a:buClr>
              <a:buSzPts val="800"/>
              <a:buFont typeface="Roboto"/>
              <a:buChar char="●"/>
              <a:defRPr sz="800">
                <a:solidFill>
                  <a:schemeClr val="dk2"/>
                </a:solidFill>
                <a:latin typeface="Roboto"/>
                <a:ea typeface="Roboto"/>
                <a:cs typeface="Roboto"/>
                <a:sym typeface="Roboto"/>
              </a:defRPr>
            </a:lvl7pPr>
            <a:lvl8pPr marL="3657600" lvl="7" indent="-279400" rtl="0">
              <a:lnSpc>
                <a:spcPct val="90000"/>
              </a:lnSpc>
              <a:spcBef>
                <a:spcPts val="1600"/>
              </a:spcBef>
              <a:spcAft>
                <a:spcPts val="0"/>
              </a:spcAft>
              <a:buClr>
                <a:schemeClr val="dk2"/>
              </a:buClr>
              <a:buSzPts val="800"/>
              <a:buFont typeface="Roboto"/>
              <a:buChar char="○"/>
              <a:defRPr sz="800">
                <a:solidFill>
                  <a:schemeClr val="dk2"/>
                </a:solidFill>
                <a:latin typeface="Roboto"/>
                <a:ea typeface="Roboto"/>
                <a:cs typeface="Roboto"/>
                <a:sym typeface="Roboto"/>
              </a:defRPr>
            </a:lvl8pPr>
            <a:lvl9pPr marL="4114800" lvl="8" indent="-279400" rtl="0">
              <a:lnSpc>
                <a:spcPct val="90000"/>
              </a:lnSpc>
              <a:spcBef>
                <a:spcPts val="1600"/>
              </a:spcBef>
              <a:spcAft>
                <a:spcPts val="1600"/>
              </a:spcAft>
              <a:buClr>
                <a:schemeClr val="dk2"/>
              </a:buClr>
              <a:buSzPts val="800"/>
              <a:buFont typeface="Roboto"/>
              <a:buChar char="■"/>
              <a:defRPr sz="800">
                <a:solidFill>
                  <a:schemeClr val="dk2"/>
                </a:solidFill>
                <a:latin typeface="Roboto"/>
                <a:ea typeface="Roboto"/>
                <a:cs typeface="Roboto"/>
                <a:sym typeface="Roboto"/>
              </a:defRPr>
            </a:lvl9pPr>
          </a:lstStyle>
          <a:p>
            <a:endParaRPr/>
          </a:p>
        </p:txBody>
      </p:sp>
      <p:sp>
        <p:nvSpPr>
          <p:cNvPr id="311" name="Google Shape;311;p44"/>
          <p:cNvSpPr txBox="1">
            <a:spLocks noGrp="1"/>
          </p:cNvSpPr>
          <p:nvPr>
            <p:ph type="title" idx="2"/>
          </p:nvPr>
        </p:nvSpPr>
        <p:spPr>
          <a:xfrm>
            <a:off x="516399" y="3941273"/>
            <a:ext cx="3082200" cy="286200"/>
          </a:xfrm>
          <a:prstGeom prst="rect">
            <a:avLst/>
          </a:prstGeom>
        </p:spPr>
        <p:txBody>
          <a:bodyPr spcFirstLastPara="1" wrap="square" lIns="91425" tIns="91425" rIns="91425" bIns="91425" anchor="b" anchorCtr="0">
            <a:noAutofit/>
          </a:bodyPr>
          <a:lstStyle>
            <a:lvl1pPr marL="0" marR="0" lvl="0" indent="0" algn="l" rtl="0">
              <a:lnSpc>
                <a:spcPct val="90000"/>
              </a:lnSpc>
              <a:spcBef>
                <a:spcPts val="0"/>
              </a:spcBef>
              <a:spcAft>
                <a:spcPts val="0"/>
              </a:spcAft>
              <a:buNone/>
              <a:defRPr sz="1200" b="1">
                <a:solidFill>
                  <a:schemeClr val="dk2"/>
                </a:solidFill>
                <a:latin typeface="Google Sans"/>
                <a:ea typeface="Google Sans"/>
                <a:cs typeface="Google Sans"/>
                <a:sym typeface="Google Sans"/>
              </a:defRPr>
            </a:lvl1pPr>
            <a:lvl2pPr lvl="1" rtl="0">
              <a:lnSpc>
                <a:spcPct val="90000"/>
              </a:lnSpc>
              <a:spcBef>
                <a:spcPts val="1600"/>
              </a:spcBef>
              <a:spcAft>
                <a:spcPts val="0"/>
              </a:spcAft>
              <a:buNone/>
              <a:defRPr sz="1200">
                <a:solidFill>
                  <a:schemeClr val="dk2"/>
                </a:solidFill>
              </a:defRPr>
            </a:lvl2pPr>
            <a:lvl3pPr lvl="2" rtl="0">
              <a:lnSpc>
                <a:spcPct val="90000"/>
              </a:lnSpc>
              <a:spcBef>
                <a:spcPts val="0"/>
              </a:spcBef>
              <a:spcAft>
                <a:spcPts val="0"/>
              </a:spcAft>
              <a:buNone/>
              <a:defRPr sz="1200">
                <a:solidFill>
                  <a:schemeClr val="dk2"/>
                </a:solidFill>
              </a:defRPr>
            </a:lvl3pPr>
            <a:lvl4pPr lvl="3" rtl="0">
              <a:lnSpc>
                <a:spcPct val="90000"/>
              </a:lnSpc>
              <a:spcBef>
                <a:spcPts val="0"/>
              </a:spcBef>
              <a:spcAft>
                <a:spcPts val="0"/>
              </a:spcAft>
              <a:buNone/>
              <a:defRPr sz="1200">
                <a:solidFill>
                  <a:schemeClr val="dk2"/>
                </a:solidFill>
              </a:defRPr>
            </a:lvl4pPr>
            <a:lvl5pPr lvl="4" rtl="0">
              <a:lnSpc>
                <a:spcPct val="90000"/>
              </a:lnSpc>
              <a:spcBef>
                <a:spcPts val="0"/>
              </a:spcBef>
              <a:spcAft>
                <a:spcPts val="0"/>
              </a:spcAft>
              <a:buNone/>
              <a:defRPr sz="1200">
                <a:solidFill>
                  <a:schemeClr val="dk2"/>
                </a:solidFill>
              </a:defRPr>
            </a:lvl5pPr>
            <a:lvl6pPr lvl="5" rtl="0">
              <a:lnSpc>
                <a:spcPct val="90000"/>
              </a:lnSpc>
              <a:spcBef>
                <a:spcPts val="0"/>
              </a:spcBef>
              <a:spcAft>
                <a:spcPts val="0"/>
              </a:spcAft>
              <a:buNone/>
              <a:defRPr sz="1200">
                <a:solidFill>
                  <a:schemeClr val="dk2"/>
                </a:solidFill>
              </a:defRPr>
            </a:lvl6pPr>
            <a:lvl7pPr lvl="6" rtl="0">
              <a:lnSpc>
                <a:spcPct val="90000"/>
              </a:lnSpc>
              <a:spcBef>
                <a:spcPts val="0"/>
              </a:spcBef>
              <a:spcAft>
                <a:spcPts val="0"/>
              </a:spcAft>
              <a:buNone/>
              <a:defRPr sz="1200">
                <a:solidFill>
                  <a:schemeClr val="dk2"/>
                </a:solidFill>
              </a:defRPr>
            </a:lvl7pPr>
            <a:lvl8pPr lvl="7" rtl="0">
              <a:lnSpc>
                <a:spcPct val="90000"/>
              </a:lnSpc>
              <a:spcBef>
                <a:spcPts val="0"/>
              </a:spcBef>
              <a:spcAft>
                <a:spcPts val="0"/>
              </a:spcAft>
              <a:buNone/>
              <a:defRPr sz="1200">
                <a:solidFill>
                  <a:schemeClr val="dk2"/>
                </a:solidFill>
              </a:defRPr>
            </a:lvl8pPr>
            <a:lvl9pPr lvl="8" rtl="0">
              <a:lnSpc>
                <a:spcPct val="90000"/>
              </a:lnSpc>
              <a:spcBef>
                <a:spcPts val="0"/>
              </a:spcBef>
              <a:spcAft>
                <a:spcPts val="0"/>
              </a:spcAft>
              <a:buNone/>
              <a:defRPr sz="1200">
                <a:solidFill>
                  <a:schemeClr val="dk2"/>
                </a:solidFill>
              </a:defRPr>
            </a:lvl9pPr>
          </a:lstStyle>
          <a:p>
            <a:endParaRPr/>
          </a:p>
        </p:txBody>
      </p:sp>
      <p:sp>
        <p:nvSpPr>
          <p:cNvPr id="312" name="Google Shape;312;p44"/>
          <p:cNvSpPr txBox="1">
            <a:spLocks noGrp="1"/>
          </p:cNvSpPr>
          <p:nvPr>
            <p:ph type="body" idx="3"/>
          </p:nvPr>
        </p:nvSpPr>
        <p:spPr>
          <a:xfrm>
            <a:off x="4776209" y="3925247"/>
            <a:ext cx="3277500" cy="631500"/>
          </a:xfrm>
          <a:prstGeom prst="rect">
            <a:avLst/>
          </a:prstGeom>
        </p:spPr>
        <p:txBody>
          <a:bodyPr spcFirstLastPara="1" wrap="square" lIns="91425" tIns="91425" rIns="91425" bIns="91425" anchor="t" anchorCtr="0">
            <a:noAutofit/>
          </a:bodyPr>
          <a:lstStyle>
            <a:lvl1pPr marL="457200" marR="0" lvl="0" indent="-228600" algn="l" rtl="0">
              <a:lnSpc>
                <a:spcPct val="90000"/>
              </a:lnSpc>
              <a:spcBef>
                <a:spcPts val="0"/>
              </a:spcBef>
              <a:spcAft>
                <a:spcPts val="0"/>
              </a:spcAft>
              <a:buNone/>
              <a:defRPr sz="800">
                <a:solidFill>
                  <a:schemeClr val="dk2"/>
                </a:solidFill>
                <a:latin typeface="Roboto"/>
                <a:ea typeface="Roboto"/>
                <a:cs typeface="Roboto"/>
                <a:sym typeface="Roboto"/>
              </a:defRPr>
            </a:lvl1pPr>
            <a:lvl2pPr marL="914400" lvl="1" indent="-279400" rtl="0">
              <a:lnSpc>
                <a:spcPct val="90000"/>
              </a:lnSpc>
              <a:spcBef>
                <a:spcPts val="1600"/>
              </a:spcBef>
              <a:spcAft>
                <a:spcPts val="0"/>
              </a:spcAft>
              <a:buClr>
                <a:schemeClr val="dk2"/>
              </a:buClr>
              <a:buSzPts val="800"/>
              <a:buFont typeface="Roboto"/>
              <a:buChar char="○"/>
              <a:defRPr sz="800">
                <a:solidFill>
                  <a:schemeClr val="dk2"/>
                </a:solidFill>
                <a:latin typeface="Roboto"/>
                <a:ea typeface="Roboto"/>
                <a:cs typeface="Roboto"/>
                <a:sym typeface="Roboto"/>
              </a:defRPr>
            </a:lvl2pPr>
            <a:lvl3pPr marL="1371600" lvl="2" indent="-279400" rtl="0">
              <a:lnSpc>
                <a:spcPct val="90000"/>
              </a:lnSpc>
              <a:spcBef>
                <a:spcPts val="1600"/>
              </a:spcBef>
              <a:spcAft>
                <a:spcPts val="0"/>
              </a:spcAft>
              <a:buClr>
                <a:schemeClr val="dk2"/>
              </a:buClr>
              <a:buSzPts val="800"/>
              <a:buFont typeface="Roboto"/>
              <a:buChar char="■"/>
              <a:defRPr sz="800">
                <a:solidFill>
                  <a:schemeClr val="dk2"/>
                </a:solidFill>
                <a:latin typeface="Roboto"/>
                <a:ea typeface="Roboto"/>
                <a:cs typeface="Roboto"/>
                <a:sym typeface="Roboto"/>
              </a:defRPr>
            </a:lvl3pPr>
            <a:lvl4pPr marL="1828800" lvl="3" indent="-279400" rtl="0">
              <a:lnSpc>
                <a:spcPct val="90000"/>
              </a:lnSpc>
              <a:spcBef>
                <a:spcPts val="1600"/>
              </a:spcBef>
              <a:spcAft>
                <a:spcPts val="0"/>
              </a:spcAft>
              <a:buClr>
                <a:schemeClr val="dk2"/>
              </a:buClr>
              <a:buSzPts val="800"/>
              <a:buFont typeface="Roboto"/>
              <a:buChar char="●"/>
              <a:defRPr sz="800">
                <a:solidFill>
                  <a:schemeClr val="dk2"/>
                </a:solidFill>
                <a:latin typeface="Roboto"/>
                <a:ea typeface="Roboto"/>
                <a:cs typeface="Roboto"/>
                <a:sym typeface="Roboto"/>
              </a:defRPr>
            </a:lvl4pPr>
            <a:lvl5pPr marL="2286000" lvl="4" indent="-279400" rtl="0">
              <a:lnSpc>
                <a:spcPct val="90000"/>
              </a:lnSpc>
              <a:spcBef>
                <a:spcPts val="1600"/>
              </a:spcBef>
              <a:spcAft>
                <a:spcPts val="0"/>
              </a:spcAft>
              <a:buClr>
                <a:schemeClr val="dk2"/>
              </a:buClr>
              <a:buSzPts val="800"/>
              <a:buFont typeface="Roboto"/>
              <a:buChar char="○"/>
              <a:defRPr sz="800">
                <a:solidFill>
                  <a:schemeClr val="dk2"/>
                </a:solidFill>
                <a:latin typeface="Roboto"/>
                <a:ea typeface="Roboto"/>
                <a:cs typeface="Roboto"/>
                <a:sym typeface="Roboto"/>
              </a:defRPr>
            </a:lvl5pPr>
            <a:lvl6pPr marL="2743200" lvl="5" indent="-279400" rtl="0">
              <a:lnSpc>
                <a:spcPct val="90000"/>
              </a:lnSpc>
              <a:spcBef>
                <a:spcPts val="1600"/>
              </a:spcBef>
              <a:spcAft>
                <a:spcPts val="0"/>
              </a:spcAft>
              <a:buClr>
                <a:schemeClr val="dk2"/>
              </a:buClr>
              <a:buSzPts val="800"/>
              <a:buFont typeface="Roboto"/>
              <a:buChar char="■"/>
              <a:defRPr sz="800">
                <a:solidFill>
                  <a:schemeClr val="dk2"/>
                </a:solidFill>
                <a:latin typeface="Roboto"/>
                <a:ea typeface="Roboto"/>
                <a:cs typeface="Roboto"/>
                <a:sym typeface="Roboto"/>
              </a:defRPr>
            </a:lvl6pPr>
            <a:lvl7pPr marL="3200400" lvl="6" indent="-279400" rtl="0">
              <a:lnSpc>
                <a:spcPct val="90000"/>
              </a:lnSpc>
              <a:spcBef>
                <a:spcPts val="1600"/>
              </a:spcBef>
              <a:spcAft>
                <a:spcPts val="0"/>
              </a:spcAft>
              <a:buClr>
                <a:schemeClr val="dk2"/>
              </a:buClr>
              <a:buSzPts val="800"/>
              <a:buFont typeface="Roboto"/>
              <a:buChar char="●"/>
              <a:defRPr sz="800">
                <a:solidFill>
                  <a:schemeClr val="dk2"/>
                </a:solidFill>
                <a:latin typeface="Roboto"/>
                <a:ea typeface="Roboto"/>
                <a:cs typeface="Roboto"/>
                <a:sym typeface="Roboto"/>
              </a:defRPr>
            </a:lvl7pPr>
            <a:lvl8pPr marL="3657600" lvl="7" indent="-279400" rtl="0">
              <a:lnSpc>
                <a:spcPct val="90000"/>
              </a:lnSpc>
              <a:spcBef>
                <a:spcPts val="1600"/>
              </a:spcBef>
              <a:spcAft>
                <a:spcPts val="0"/>
              </a:spcAft>
              <a:buClr>
                <a:schemeClr val="dk2"/>
              </a:buClr>
              <a:buSzPts val="800"/>
              <a:buFont typeface="Roboto"/>
              <a:buChar char="○"/>
              <a:defRPr sz="800">
                <a:solidFill>
                  <a:schemeClr val="dk2"/>
                </a:solidFill>
                <a:latin typeface="Roboto"/>
                <a:ea typeface="Roboto"/>
                <a:cs typeface="Roboto"/>
                <a:sym typeface="Roboto"/>
              </a:defRPr>
            </a:lvl8pPr>
            <a:lvl9pPr marL="4114800" lvl="8" indent="-279400" rtl="0">
              <a:lnSpc>
                <a:spcPct val="90000"/>
              </a:lnSpc>
              <a:spcBef>
                <a:spcPts val="1600"/>
              </a:spcBef>
              <a:spcAft>
                <a:spcPts val="1600"/>
              </a:spcAft>
              <a:buClr>
                <a:schemeClr val="dk2"/>
              </a:buClr>
              <a:buSzPts val="800"/>
              <a:buFont typeface="Roboto"/>
              <a:buChar char="■"/>
              <a:defRPr sz="800">
                <a:solidFill>
                  <a:schemeClr val="dk2"/>
                </a:solidFill>
                <a:latin typeface="Roboto"/>
                <a:ea typeface="Roboto"/>
                <a:cs typeface="Roboto"/>
                <a:sym typeface="Roboto"/>
              </a:defRPr>
            </a:lvl9pPr>
          </a:lstStyle>
          <a:p>
            <a:endParaRPr/>
          </a:p>
        </p:txBody>
      </p:sp>
      <p:sp>
        <p:nvSpPr>
          <p:cNvPr id="313" name="Google Shape;313;p44"/>
          <p:cNvSpPr txBox="1">
            <a:spLocks noGrp="1"/>
          </p:cNvSpPr>
          <p:nvPr>
            <p:ph type="title" idx="4"/>
          </p:nvPr>
        </p:nvSpPr>
        <p:spPr>
          <a:xfrm>
            <a:off x="4762349" y="3941273"/>
            <a:ext cx="3082200" cy="286200"/>
          </a:xfrm>
          <a:prstGeom prst="rect">
            <a:avLst/>
          </a:prstGeom>
        </p:spPr>
        <p:txBody>
          <a:bodyPr spcFirstLastPara="1" wrap="square" lIns="91425" tIns="91425" rIns="91425" bIns="91425" anchor="b" anchorCtr="0">
            <a:noAutofit/>
          </a:bodyPr>
          <a:lstStyle>
            <a:lvl1pPr marL="0" marR="0" lvl="0" indent="0" algn="l" rtl="0">
              <a:lnSpc>
                <a:spcPct val="90000"/>
              </a:lnSpc>
              <a:spcBef>
                <a:spcPts val="0"/>
              </a:spcBef>
              <a:spcAft>
                <a:spcPts val="0"/>
              </a:spcAft>
              <a:buNone/>
              <a:defRPr sz="1200" b="1">
                <a:solidFill>
                  <a:schemeClr val="dk2"/>
                </a:solidFill>
                <a:latin typeface="Google Sans"/>
                <a:ea typeface="Google Sans"/>
                <a:cs typeface="Google Sans"/>
                <a:sym typeface="Google Sans"/>
              </a:defRPr>
            </a:lvl1pPr>
            <a:lvl2pPr lvl="1" rtl="0">
              <a:lnSpc>
                <a:spcPct val="90000"/>
              </a:lnSpc>
              <a:spcBef>
                <a:spcPts val="1600"/>
              </a:spcBef>
              <a:spcAft>
                <a:spcPts val="0"/>
              </a:spcAft>
              <a:buNone/>
              <a:defRPr sz="1200">
                <a:solidFill>
                  <a:schemeClr val="dk2"/>
                </a:solidFill>
              </a:defRPr>
            </a:lvl2pPr>
            <a:lvl3pPr lvl="2" rtl="0">
              <a:lnSpc>
                <a:spcPct val="90000"/>
              </a:lnSpc>
              <a:spcBef>
                <a:spcPts val="0"/>
              </a:spcBef>
              <a:spcAft>
                <a:spcPts val="0"/>
              </a:spcAft>
              <a:buNone/>
              <a:defRPr sz="1200">
                <a:solidFill>
                  <a:schemeClr val="dk2"/>
                </a:solidFill>
              </a:defRPr>
            </a:lvl3pPr>
            <a:lvl4pPr lvl="3" rtl="0">
              <a:lnSpc>
                <a:spcPct val="90000"/>
              </a:lnSpc>
              <a:spcBef>
                <a:spcPts val="0"/>
              </a:spcBef>
              <a:spcAft>
                <a:spcPts val="0"/>
              </a:spcAft>
              <a:buNone/>
              <a:defRPr sz="1200">
                <a:solidFill>
                  <a:schemeClr val="dk2"/>
                </a:solidFill>
              </a:defRPr>
            </a:lvl4pPr>
            <a:lvl5pPr lvl="4" rtl="0">
              <a:lnSpc>
                <a:spcPct val="90000"/>
              </a:lnSpc>
              <a:spcBef>
                <a:spcPts val="0"/>
              </a:spcBef>
              <a:spcAft>
                <a:spcPts val="0"/>
              </a:spcAft>
              <a:buNone/>
              <a:defRPr sz="1200">
                <a:solidFill>
                  <a:schemeClr val="dk2"/>
                </a:solidFill>
              </a:defRPr>
            </a:lvl5pPr>
            <a:lvl6pPr lvl="5" rtl="0">
              <a:lnSpc>
                <a:spcPct val="90000"/>
              </a:lnSpc>
              <a:spcBef>
                <a:spcPts val="0"/>
              </a:spcBef>
              <a:spcAft>
                <a:spcPts val="0"/>
              </a:spcAft>
              <a:buNone/>
              <a:defRPr sz="1200">
                <a:solidFill>
                  <a:schemeClr val="dk2"/>
                </a:solidFill>
              </a:defRPr>
            </a:lvl6pPr>
            <a:lvl7pPr lvl="6" rtl="0">
              <a:lnSpc>
                <a:spcPct val="90000"/>
              </a:lnSpc>
              <a:spcBef>
                <a:spcPts val="0"/>
              </a:spcBef>
              <a:spcAft>
                <a:spcPts val="0"/>
              </a:spcAft>
              <a:buNone/>
              <a:defRPr sz="1200">
                <a:solidFill>
                  <a:schemeClr val="dk2"/>
                </a:solidFill>
              </a:defRPr>
            </a:lvl7pPr>
            <a:lvl8pPr lvl="7" rtl="0">
              <a:lnSpc>
                <a:spcPct val="90000"/>
              </a:lnSpc>
              <a:spcBef>
                <a:spcPts val="0"/>
              </a:spcBef>
              <a:spcAft>
                <a:spcPts val="0"/>
              </a:spcAft>
              <a:buNone/>
              <a:defRPr sz="1200">
                <a:solidFill>
                  <a:schemeClr val="dk2"/>
                </a:solidFill>
              </a:defRPr>
            </a:lvl8pPr>
            <a:lvl9pPr lvl="8" rtl="0">
              <a:lnSpc>
                <a:spcPct val="90000"/>
              </a:lnSpc>
              <a:spcBef>
                <a:spcPts val="0"/>
              </a:spcBef>
              <a:spcAft>
                <a:spcPts val="0"/>
              </a:spcAft>
              <a:buNone/>
              <a:defRPr sz="1200">
                <a:solidFill>
                  <a:schemeClr val="dk2"/>
                </a:solidFill>
              </a:defRPr>
            </a:lvl9pPr>
          </a:lstStyle>
          <a:p>
            <a:endParaRPr/>
          </a:p>
        </p:txBody>
      </p:sp>
      <p:sp>
        <p:nvSpPr>
          <p:cNvPr id="314" name="Google Shape;314;p44"/>
          <p:cNvSpPr/>
          <p:nvPr/>
        </p:nvSpPr>
        <p:spPr>
          <a:xfrm>
            <a:off x="595325" y="1211950"/>
            <a:ext cx="3709500" cy="2286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44"/>
          <p:cNvSpPr/>
          <p:nvPr/>
        </p:nvSpPr>
        <p:spPr>
          <a:xfrm>
            <a:off x="4823600" y="1211950"/>
            <a:ext cx="3709500" cy="2286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16" name="Google Shape;316;p44"/>
          <p:cNvPicPr preferRelativeResize="0"/>
          <p:nvPr/>
        </p:nvPicPr>
        <p:blipFill rotWithShape="1">
          <a:blip r:embed="rId2">
            <a:alphaModFix/>
          </a:blip>
          <a:srcRect l="310" r="-309"/>
          <a:stretch/>
        </p:blipFill>
        <p:spPr>
          <a:xfrm>
            <a:off x="597750" y="4666195"/>
            <a:ext cx="458724" cy="90230"/>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3 Image and Text slide">
  <p:cSld name="ONE_COLUMN_TEXT_1_1_1_1">
    <p:bg>
      <p:bgPr>
        <a:solidFill>
          <a:srgbClr val="FFFFFF"/>
        </a:solidFill>
        <a:effectLst/>
      </p:bgPr>
    </p:bg>
    <p:spTree>
      <p:nvGrpSpPr>
        <p:cNvPr id="1" name="Shape 317"/>
        <p:cNvGrpSpPr/>
        <p:nvPr/>
      </p:nvGrpSpPr>
      <p:grpSpPr>
        <a:xfrm>
          <a:off x="0" y="0"/>
          <a:ext cx="0" cy="0"/>
          <a:chOff x="0" y="0"/>
          <a:chExt cx="0" cy="0"/>
        </a:xfrm>
      </p:grpSpPr>
      <p:sp>
        <p:nvSpPr>
          <p:cNvPr id="318" name="Google Shape;318;p45"/>
          <p:cNvSpPr txBox="1">
            <a:spLocks noGrp="1"/>
          </p:cNvSpPr>
          <p:nvPr>
            <p:ph type="title"/>
          </p:nvPr>
        </p:nvSpPr>
        <p:spPr>
          <a:xfrm>
            <a:off x="496650" y="389305"/>
            <a:ext cx="3922200" cy="207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solidFill>
                  <a:schemeClr val="dk2"/>
                </a:solidFill>
                <a:latin typeface="Google Sans"/>
                <a:ea typeface="Google Sans"/>
                <a:cs typeface="Google Sans"/>
                <a:sym typeface="Google Sans"/>
              </a:defRPr>
            </a:lvl1pPr>
            <a:lvl2pPr lvl="1" rtl="0">
              <a:spcBef>
                <a:spcPts val="0"/>
              </a:spcBef>
              <a:spcAft>
                <a:spcPts val="0"/>
              </a:spcAft>
              <a:buNone/>
              <a:defRPr sz="800">
                <a:solidFill>
                  <a:schemeClr val="dk2"/>
                </a:solidFill>
                <a:latin typeface="Google Sans"/>
                <a:ea typeface="Google Sans"/>
                <a:cs typeface="Google Sans"/>
                <a:sym typeface="Google Sans"/>
              </a:defRPr>
            </a:lvl2pPr>
            <a:lvl3pPr lvl="2" rtl="0">
              <a:spcBef>
                <a:spcPts val="0"/>
              </a:spcBef>
              <a:spcAft>
                <a:spcPts val="0"/>
              </a:spcAft>
              <a:buNone/>
              <a:defRPr sz="800">
                <a:solidFill>
                  <a:schemeClr val="dk2"/>
                </a:solidFill>
                <a:latin typeface="Google Sans"/>
                <a:ea typeface="Google Sans"/>
                <a:cs typeface="Google Sans"/>
                <a:sym typeface="Google Sans"/>
              </a:defRPr>
            </a:lvl3pPr>
            <a:lvl4pPr lvl="3" rtl="0">
              <a:spcBef>
                <a:spcPts val="0"/>
              </a:spcBef>
              <a:spcAft>
                <a:spcPts val="0"/>
              </a:spcAft>
              <a:buNone/>
              <a:defRPr sz="800">
                <a:solidFill>
                  <a:schemeClr val="dk2"/>
                </a:solidFill>
                <a:latin typeface="Google Sans"/>
                <a:ea typeface="Google Sans"/>
                <a:cs typeface="Google Sans"/>
                <a:sym typeface="Google Sans"/>
              </a:defRPr>
            </a:lvl4pPr>
            <a:lvl5pPr lvl="4" rtl="0">
              <a:spcBef>
                <a:spcPts val="0"/>
              </a:spcBef>
              <a:spcAft>
                <a:spcPts val="0"/>
              </a:spcAft>
              <a:buNone/>
              <a:defRPr sz="800">
                <a:solidFill>
                  <a:schemeClr val="dk2"/>
                </a:solidFill>
                <a:latin typeface="Google Sans"/>
                <a:ea typeface="Google Sans"/>
                <a:cs typeface="Google Sans"/>
                <a:sym typeface="Google Sans"/>
              </a:defRPr>
            </a:lvl5pPr>
            <a:lvl6pPr lvl="5" rtl="0">
              <a:spcBef>
                <a:spcPts val="0"/>
              </a:spcBef>
              <a:spcAft>
                <a:spcPts val="0"/>
              </a:spcAft>
              <a:buNone/>
              <a:defRPr sz="800">
                <a:solidFill>
                  <a:schemeClr val="dk2"/>
                </a:solidFill>
                <a:latin typeface="Google Sans"/>
                <a:ea typeface="Google Sans"/>
                <a:cs typeface="Google Sans"/>
                <a:sym typeface="Google Sans"/>
              </a:defRPr>
            </a:lvl6pPr>
            <a:lvl7pPr lvl="6" rtl="0">
              <a:spcBef>
                <a:spcPts val="0"/>
              </a:spcBef>
              <a:spcAft>
                <a:spcPts val="0"/>
              </a:spcAft>
              <a:buNone/>
              <a:defRPr sz="800">
                <a:solidFill>
                  <a:schemeClr val="dk2"/>
                </a:solidFill>
                <a:latin typeface="Google Sans"/>
                <a:ea typeface="Google Sans"/>
                <a:cs typeface="Google Sans"/>
                <a:sym typeface="Google Sans"/>
              </a:defRPr>
            </a:lvl7pPr>
            <a:lvl8pPr lvl="7" rtl="0">
              <a:spcBef>
                <a:spcPts val="0"/>
              </a:spcBef>
              <a:spcAft>
                <a:spcPts val="0"/>
              </a:spcAft>
              <a:buNone/>
              <a:defRPr sz="800">
                <a:solidFill>
                  <a:schemeClr val="dk2"/>
                </a:solidFill>
                <a:latin typeface="Google Sans"/>
                <a:ea typeface="Google Sans"/>
                <a:cs typeface="Google Sans"/>
                <a:sym typeface="Google Sans"/>
              </a:defRPr>
            </a:lvl8pPr>
            <a:lvl9pPr lvl="8" rtl="0">
              <a:spcBef>
                <a:spcPts val="0"/>
              </a:spcBef>
              <a:spcAft>
                <a:spcPts val="0"/>
              </a:spcAft>
              <a:buNone/>
              <a:defRPr sz="800">
                <a:solidFill>
                  <a:schemeClr val="dk2"/>
                </a:solidFill>
                <a:latin typeface="Google Sans"/>
                <a:ea typeface="Google Sans"/>
                <a:cs typeface="Google Sans"/>
                <a:sym typeface="Google Sans"/>
              </a:defRPr>
            </a:lvl9pPr>
          </a:lstStyle>
          <a:p>
            <a:endParaRPr/>
          </a:p>
        </p:txBody>
      </p:sp>
      <p:sp>
        <p:nvSpPr>
          <p:cNvPr id="319" name="Google Shape;319;p45"/>
          <p:cNvSpPr txBox="1">
            <a:spLocks noGrp="1"/>
          </p:cNvSpPr>
          <p:nvPr>
            <p:ph type="title" idx="2"/>
          </p:nvPr>
        </p:nvSpPr>
        <p:spPr>
          <a:xfrm>
            <a:off x="495600" y="3664077"/>
            <a:ext cx="2386800" cy="2862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1000" b="1">
                <a:solidFill>
                  <a:schemeClr val="dk2"/>
                </a:solidFill>
                <a:latin typeface="Google Sans"/>
                <a:ea typeface="Google Sans"/>
                <a:cs typeface="Google Sans"/>
                <a:sym typeface="Google Sans"/>
              </a:defRPr>
            </a:lvl1pPr>
            <a:lvl2pPr lvl="1" rtl="0">
              <a:lnSpc>
                <a:spcPct val="90000"/>
              </a:lnSpc>
              <a:spcBef>
                <a:spcPts val="0"/>
              </a:spcBef>
              <a:spcAft>
                <a:spcPts val="0"/>
              </a:spcAft>
              <a:buNone/>
              <a:defRPr>
                <a:solidFill>
                  <a:schemeClr val="dk2"/>
                </a:solidFill>
              </a:defRPr>
            </a:lvl2pPr>
            <a:lvl3pPr lvl="2" rtl="0">
              <a:lnSpc>
                <a:spcPct val="90000"/>
              </a:lnSpc>
              <a:spcBef>
                <a:spcPts val="0"/>
              </a:spcBef>
              <a:spcAft>
                <a:spcPts val="0"/>
              </a:spcAft>
              <a:buNone/>
              <a:defRPr>
                <a:solidFill>
                  <a:schemeClr val="dk2"/>
                </a:solidFill>
              </a:defRPr>
            </a:lvl3pPr>
            <a:lvl4pPr lvl="3" rtl="0">
              <a:lnSpc>
                <a:spcPct val="90000"/>
              </a:lnSpc>
              <a:spcBef>
                <a:spcPts val="0"/>
              </a:spcBef>
              <a:spcAft>
                <a:spcPts val="0"/>
              </a:spcAft>
              <a:buNone/>
              <a:defRPr>
                <a:solidFill>
                  <a:schemeClr val="dk2"/>
                </a:solidFill>
              </a:defRPr>
            </a:lvl4pPr>
            <a:lvl5pPr lvl="4" rtl="0">
              <a:lnSpc>
                <a:spcPct val="90000"/>
              </a:lnSpc>
              <a:spcBef>
                <a:spcPts val="0"/>
              </a:spcBef>
              <a:spcAft>
                <a:spcPts val="0"/>
              </a:spcAft>
              <a:buNone/>
              <a:defRPr>
                <a:solidFill>
                  <a:schemeClr val="dk2"/>
                </a:solidFill>
              </a:defRPr>
            </a:lvl5pPr>
            <a:lvl6pPr lvl="5" rtl="0">
              <a:lnSpc>
                <a:spcPct val="90000"/>
              </a:lnSpc>
              <a:spcBef>
                <a:spcPts val="0"/>
              </a:spcBef>
              <a:spcAft>
                <a:spcPts val="0"/>
              </a:spcAft>
              <a:buNone/>
              <a:defRPr>
                <a:solidFill>
                  <a:schemeClr val="dk2"/>
                </a:solidFill>
              </a:defRPr>
            </a:lvl6pPr>
            <a:lvl7pPr lvl="6" rtl="0">
              <a:lnSpc>
                <a:spcPct val="90000"/>
              </a:lnSpc>
              <a:spcBef>
                <a:spcPts val="0"/>
              </a:spcBef>
              <a:spcAft>
                <a:spcPts val="0"/>
              </a:spcAft>
              <a:buNone/>
              <a:defRPr>
                <a:solidFill>
                  <a:schemeClr val="dk2"/>
                </a:solidFill>
              </a:defRPr>
            </a:lvl7pPr>
            <a:lvl8pPr lvl="7" rtl="0">
              <a:lnSpc>
                <a:spcPct val="90000"/>
              </a:lnSpc>
              <a:spcBef>
                <a:spcPts val="0"/>
              </a:spcBef>
              <a:spcAft>
                <a:spcPts val="0"/>
              </a:spcAft>
              <a:buNone/>
              <a:defRPr>
                <a:solidFill>
                  <a:schemeClr val="dk2"/>
                </a:solidFill>
              </a:defRPr>
            </a:lvl8pPr>
            <a:lvl9pPr lvl="8" rtl="0">
              <a:lnSpc>
                <a:spcPct val="90000"/>
              </a:lnSpc>
              <a:spcBef>
                <a:spcPts val="0"/>
              </a:spcBef>
              <a:spcAft>
                <a:spcPts val="0"/>
              </a:spcAft>
              <a:buNone/>
              <a:defRPr>
                <a:solidFill>
                  <a:schemeClr val="dk2"/>
                </a:solidFill>
              </a:defRPr>
            </a:lvl9pPr>
          </a:lstStyle>
          <a:p>
            <a:endParaRPr/>
          </a:p>
        </p:txBody>
      </p:sp>
      <p:sp>
        <p:nvSpPr>
          <p:cNvPr id="320" name="Google Shape;320;p45"/>
          <p:cNvSpPr txBox="1">
            <a:spLocks noGrp="1"/>
          </p:cNvSpPr>
          <p:nvPr>
            <p:ph type="body" idx="1"/>
          </p:nvPr>
        </p:nvSpPr>
        <p:spPr>
          <a:xfrm>
            <a:off x="495599" y="3849050"/>
            <a:ext cx="2386800" cy="631500"/>
          </a:xfrm>
          <a:prstGeom prst="rect">
            <a:avLst/>
          </a:prstGeom>
        </p:spPr>
        <p:txBody>
          <a:bodyPr spcFirstLastPara="1" wrap="square" lIns="91425" tIns="91425" rIns="91425" bIns="91425" anchor="t" anchorCtr="0">
            <a:noAutofit/>
          </a:bodyPr>
          <a:lstStyle>
            <a:lvl1pPr marL="457200" lvl="0" indent="-279400" rtl="0">
              <a:lnSpc>
                <a:spcPct val="90000"/>
              </a:lnSpc>
              <a:spcBef>
                <a:spcPts val="0"/>
              </a:spcBef>
              <a:spcAft>
                <a:spcPts val="0"/>
              </a:spcAft>
              <a:buClr>
                <a:schemeClr val="dk2"/>
              </a:buClr>
              <a:buSzPts val="800"/>
              <a:buFont typeface="Roboto"/>
              <a:buChar char="●"/>
              <a:defRPr sz="800">
                <a:solidFill>
                  <a:schemeClr val="dk2"/>
                </a:solidFill>
                <a:latin typeface="Roboto"/>
                <a:ea typeface="Roboto"/>
                <a:cs typeface="Roboto"/>
                <a:sym typeface="Roboto"/>
              </a:defRPr>
            </a:lvl1pPr>
            <a:lvl2pPr marL="914400" lvl="1" indent="-279400" rtl="0">
              <a:lnSpc>
                <a:spcPct val="90000"/>
              </a:lnSpc>
              <a:spcBef>
                <a:spcPts val="1600"/>
              </a:spcBef>
              <a:spcAft>
                <a:spcPts val="0"/>
              </a:spcAft>
              <a:buClr>
                <a:schemeClr val="dk2"/>
              </a:buClr>
              <a:buSzPts val="800"/>
              <a:buFont typeface="Roboto"/>
              <a:buChar char="○"/>
              <a:defRPr sz="800">
                <a:solidFill>
                  <a:schemeClr val="dk2"/>
                </a:solidFill>
                <a:latin typeface="Roboto"/>
                <a:ea typeface="Roboto"/>
                <a:cs typeface="Roboto"/>
                <a:sym typeface="Roboto"/>
              </a:defRPr>
            </a:lvl2pPr>
            <a:lvl3pPr marL="1371600" lvl="2" indent="-279400" rtl="0">
              <a:lnSpc>
                <a:spcPct val="90000"/>
              </a:lnSpc>
              <a:spcBef>
                <a:spcPts val="1600"/>
              </a:spcBef>
              <a:spcAft>
                <a:spcPts val="0"/>
              </a:spcAft>
              <a:buClr>
                <a:schemeClr val="dk2"/>
              </a:buClr>
              <a:buSzPts val="800"/>
              <a:buFont typeface="Roboto"/>
              <a:buChar char="■"/>
              <a:defRPr sz="800">
                <a:solidFill>
                  <a:schemeClr val="dk2"/>
                </a:solidFill>
                <a:latin typeface="Roboto"/>
                <a:ea typeface="Roboto"/>
                <a:cs typeface="Roboto"/>
                <a:sym typeface="Roboto"/>
              </a:defRPr>
            </a:lvl3pPr>
            <a:lvl4pPr marL="1828800" lvl="3" indent="-279400" rtl="0">
              <a:lnSpc>
                <a:spcPct val="90000"/>
              </a:lnSpc>
              <a:spcBef>
                <a:spcPts val="1600"/>
              </a:spcBef>
              <a:spcAft>
                <a:spcPts val="0"/>
              </a:spcAft>
              <a:buClr>
                <a:schemeClr val="dk2"/>
              </a:buClr>
              <a:buSzPts val="800"/>
              <a:buFont typeface="Roboto"/>
              <a:buChar char="●"/>
              <a:defRPr sz="800">
                <a:solidFill>
                  <a:schemeClr val="dk2"/>
                </a:solidFill>
                <a:latin typeface="Roboto"/>
                <a:ea typeface="Roboto"/>
                <a:cs typeface="Roboto"/>
                <a:sym typeface="Roboto"/>
              </a:defRPr>
            </a:lvl4pPr>
            <a:lvl5pPr marL="2286000" lvl="4" indent="-279400" rtl="0">
              <a:lnSpc>
                <a:spcPct val="90000"/>
              </a:lnSpc>
              <a:spcBef>
                <a:spcPts val="1600"/>
              </a:spcBef>
              <a:spcAft>
                <a:spcPts val="0"/>
              </a:spcAft>
              <a:buClr>
                <a:schemeClr val="dk2"/>
              </a:buClr>
              <a:buSzPts val="800"/>
              <a:buFont typeface="Roboto"/>
              <a:buChar char="○"/>
              <a:defRPr sz="800">
                <a:solidFill>
                  <a:schemeClr val="dk2"/>
                </a:solidFill>
                <a:latin typeface="Roboto"/>
                <a:ea typeface="Roboto"/>
                <a:cs typeface="Roboto"/>
                <a:sym typeface="Roboto"/>
              </a:defRPr>
            </a:lvl5pPr>
            <a:lvl6pPr marL="2743200" lvl="5" indent="-279400" rtl="0">
              <a:lnSpc>
                <a:spcPct val="90000"/>
              </a:lnSpc>
              <a:spcBef>
                <a:spcPts val="1600"/>
              </a:spcBef>
              <a:spcAft>
                <a:spcPts val="0"/>
              </a:spcAft>
              <a:buClr>
                <a:schemeClr val="dk2"/>
              </a:buClr>
              <a:buSzPts val="800"/>
              <a:buFont typeface="Roboto"/>
              <a:buChar char="■"/>
              <a:defRPr sz="800">
                <a:solidFill>
                  <a:schemeClr val="dk2"/>
                </a:solidFill>
                <a:latin typeface="Roboto"/>
                <a:ea typeface="Roboto"/>
                <a:cs typeface="Roboto"/>
                <a:sym typeface="Roboto"/>
              </a:defRPr>
            </a:lvl6pPr>
            <a:lvl7pPr marL="3200400" lvl="6" indent="-279400" rtl="0">
              <a:lnSpc>
                <a:spcPct val="90000"/>
              </a:lnSpc>
              <a:spcBef>
                <a:spcPts val="1600"/>
              </a:spcBef>
              <a:spcAft>
                <a:spcPts val="0"/>
              </a:spcAft>
              <a:buClr>
                <a:schemeClr val="dk2"/>
              </a:buClr>
              <a:buSzPts val="800"/>
              <a:buFont typeface="Roboto"/>
              <a:buChar char="●"/>
              <a:defRPr sz="800">
                <a:solidFill>
                  <a:schemeClr val="dk2"/>
                </a:solidFill>
                <a:latin typeface="Roboto"/>
                <a:ea typeface="Roboto"/>
                <a:cs typeface="Roboto"/>
                <a:sym typeface="Roboto"/>
              </a:defRPr>
            </a:lvl7pPr>
            <a:lvl8pPr marL="3657600" lvl="7" indent="-279400" rtl="0">
              <a:lnSpc>
                <a:spcPct val="90000"/>
              </a:lnSpc>
              <a:spcBef>
                <a:spcPts val="1600"/>
              </a:spcBef>
              <a:spcAft>
                <a:spcPts val="0"/>
              </a:spcAft>
              <a:buClr>
                <a:schemeClr val="dk2"/>
              </a:buClr>
              <a:buSzPts val="800"/>
              <a:buFont typeface="Roboto"/>
              <a:buChar char="○"/>
              <a:defRPr sz="800">
                <a:solidFill>
                  <a:schemeClr val="dk2"/>
                </a:solidFill>
                <a:latin typeface="Roboto"/>
                <a:ea typeface="Roboto"/>
                <a:cs typeface="Roboto"/>
                <a:sym typeface="Roboto"/>
              </a:defRPr>
            </a:lvl8pPr>
            <a:lvl9pPr marL="4114800" lvl="8" indent="-279400" rtl="0">
              <a:lnSpc>
                <a:spcPct val="90000"/>
              </a:lnSpc>
              <a:spcBef>
                <a:spcPts val="1600"/>
              </a:spcBef>
              <a:spcAft>
                <a:spcPts val="1600"/>
              </a:spcAft>
              <a:buClr>
                <a:schemeClr val="dk2"/>
              </a:buClr>
              <a:buSzPts val="800"/>
              <a:buFont typeface="Roboto"/>
              <a:buChar char="■"/>
              <a:defRPr sz="800">
                <a:solidFill>
                  <a:schemeClr val="dk2"/>
                </a:solidFill>
                <a:latin typeface="Roboto"/>
                <a:ea typeface="Roboto"/>
                <a:cs typeface="Roboto"/>
                <a:sym typeface="Roboto"/>
              </a:defRPr>
            </a:lvl9pPr>
          </a:lstStyle>
          <a:p>
            <a:endParaRPr/>
          </a:p>
        </p:txBody>
      </p:sp>
      <p:sp>
        <p:nvSpPr>
          <p:cNvPr id="321" name="Google Shape;321;p45"/>
          <p:cNvSpPr txBox="1">
            <a:spLocks noGrp="1"/>
          </p:cNvSpPr>
          <p:nvPr>
            <p:ph type="title" idx="3"/>
          </p:nvPr>
        </p:nvSpPr>
        <p:spPr>
          <a:xfrm>
            <a:off x="3356193" y="3664077"/>
            <a:ext cx="2386800" cy="2862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1000" b="1">
                <a:solidFill>
                  <a:schemeClr val="dk2"/>
                </a:solidFill>
                <a:latin typeface="Google Sans"/>
                <a:ea typeface="Google Sans"/>
                <a:cs typeface="Google Sans"/>
                <a:sym typeface="Google Sans"/>
              </a:defRPr>
            </a:lvl1pPr>
            <a:lvl2pPr lvl="1" rtl="0">
              <a:lnSpc>
                <a:spcPct val="90000"/>
              </a:lnSpc>
              <a:spcBef>
                <a:spcPts val="0"/>
              </a:spcBef>
              <a:spcAft>
                <a:spcPts val="0"/>
              </a:spcAft>
              <a:buNone/>
              <a:defRPr>
                <a:solidFill>
                  <a:schemeClr val="dk2"/>
                </a:solidFill>
              </a:defRPr>
            </a:lvl2pPr>
            <a:lvl3pPr lvl="2" rtl="0">
              <a:lnSpc>
                <a:spcPct val="90000"/>
              </a:lnSpc>
              <a:spcBef>
                <a:spcPts val="0"/>
              </a:spcBef>
              <a:spcAft>
                <a:spcPts val="0"/>
              </a:spcAft>
              <a:buNone/>
              <a:defRPr>
                <a:solidFill>
                  <a:schemeClr val="dk2"/>
                </a:solidFill>
              </a:defRPr>
            </a:lvl3pPr>
            <a:lvl4pPr lvl="3" rtl="0">
              <a:lnSpc>
                <a:spcPct val="90000"/>
              </a:lnSpc>
              <a:spcBef>
                <a:spcPts val="0"/>
              </a:spcBef>
              <a:spcAft>
                <a:spcPts val="0"/>
              </a:spcAft>
              <a:buNone/>
              <a:defRPr>
                <a:solidFill>
                  <a:schemeClr val="dk2"/>
                </a:solidFill>
              </a:defRPr>
            </a:lvl4pPr>
            <a:lvl5pPr lvl="4" rtl="0">
              <a:lnSpc>
                <a:spcPct val="90000"/>
              </a:lnSpc>
              <a:spcBef>
                <a:spcPts val="0"/>
              </a:spcBef>
              <a:spcAft>
                <a:spcPts val="0"/>
              </a:spcAft>
              <a:buNone/>
              <a:defRPr>
                <a:solidFill>
                  <a:schemeClr val="dk2"/>
                </a:solidFill>
              </a:defRPr>
            </a:lvl5pPr>
            <a:lvl6pPr lvl="5" rtl="0">
              <a:lnSpc>
                <a:spcPct val="90000"/>
              </a:lnSpc>
              <a:spcBef>
                <a:spcPts val="0"/>
              </a:spcBef>
              <a:spcAft>
                <a:spcPts val="0"/>
              </a:spcAft>
              <a:buNone/>
              <a:defRPr>
                <a:solidFill>
                  <a:schemeClr val="dk2"/>
                </a:solidFill>
              </a:defRPr>
            </a:lvl6pPr>
            <a:lvl7pPr lvl="6" rtl="0">
              <a:lnSpc>
                <a:spcPct val="90000"/>
              </a:lnSpc>
              <a:spcBef>
                <a:spcPts val="0"/>
              </a:spcBef>
              <a:spcAft>
                <a:spcPts val="0"/>
              </a:spcAft>
              <a:buNone/>
              <a:defRPr>
                <a:solidFill>
                  <a:schemeClr val="dk2"/>
                </a:solidFill>
              </a:defRPr>
            </a:lvl7pPr>
            <a:lvl8pPr lvl="7" rtl="0">
              <a:lnSpc>
                <a:spcPct val="90000"/>
              </a:lnSpc>
              <a:spcBef>
                <a:spcPts val="0"/>
              </a:spcBef>
              <a:spcAft>
                <a:spcPts val="0"/>
              </a:spcAft>
              <a:buNone/>
              <a:defRPr>
                <a:solidFill>
                  <a:schemeClr val="dk2"/>
                </a:solidFill>
              </a:defRPr>
            </a:lvl8pPr>
            <a:lvl9pPr lvl="8" rtl="0">
              <a:lnSpc>
                <a:spcPct val="90000"/>
              </a:lnSpc>
              <a:spcBef>
                <a:spcPts val="0"/>
              </a:spcBef>
              <a:spcAft>
                <a:spcPts val="0"/>
              </a:spcAft>
              <a:buNone/>
              <a:defRPr>
                <a:solidFill>
                  <a:schemeClr val="dk2"/>
                </a:solidFill>
              </a:defRPr>
            </a:lvl9pPr>
          </a:lstStyle>
          <a:p>
            <a:endParaRPr/>
          </a:p>
        </p:txBody>
      </p:sp>
      <p:sp>
        <p:nvSpPr>
          <p:cNvPr id="322" name="Google Shape;322;p45"/>
          <p:cNvSpPr txBox="1">
            <a:spLocks noGrp="1"/>
          </p:cNvSpPr>
          <p:nvPr>
            <p:ph type="body" idx="4"/>
          </p:nvPr>
        </p:nvSpPr>
        <p:spPr>
          <a:xfrm>
            <a:off x="3356192" y="3849050"/>
            <a:ext cx="2386800" cy="631500"/>
          </a:xfrm>
          <a:prstGeom prst="rect">
            <a:avLst/>
          </a:prstGeom>
        </p:spPr>
        <p:txBody>
          <a:bodyPr spcFirstLastPara="1" wrap="square" lIns="91425" tIns="91425" rIns="91425" bIns="91425" anchor="t" anchorCtr="0">
            <a:noAutofit/>
          </a:bodyPr>
          <a:lstStyle>
            <a:lvl1pPr marL="457200" lvl="0" indent="-279400" rtl="0">
              <a:lnSpc>
                <a:spcPct val="90000"/>
              </a:lnSpc>
              <a:spcBef>
                <a:spcPts val="0"/>
              </a:spcBef>
              <a:spcAft>
                <a:spcPts val="0"/>
              </a:spcAft>
              <a:buClr>
                <a:schemeClr val="dk2"/>
              </a:buClr>
              <a:buSzPts val="800"/>
              <a:buFont typeface="Roboto"/>
              <a:buChar char="●"/>
              <a:defRPr sz="800">
                <a:solidFill>
                  <a:schemeClr val="dk2"/>
                </a:solidFill>
                <a:latin typeface="Roboto"/>
                <a:ea typeface="Roboto"/>
                <a:cs typeface="Roboto"/>
                <a:sym typeface="Roboto"/>
              </a:defRPr>
            </a:lvl1pPr>
            <a:lvl2pPr marL="914400" lvl="1" indent="-279400" rtl="0">
              <a:lnSpc>
                <a:spcPct val="90000"/>
              </a:lnSpc>
              <a:spcBef>
                <a:spcPts val="1600"/>
              </a:spcBef>
              <a:spcAft>
                <a:spcPts val="0"/>
              </a:spcAft>
              <a:buClr>
                <a:schemeClr val="dk2"/>
              </a:buClr>
              <a:buSzPts val="800"/>
              <a:buFont typeface="Roboto"/>
              <a:buChar char="○"/>
              <a:defRPr sz="800">
                <a:solidFill>
                  <a:schemeClr val="dk2"/>
                </a:solidFill>
                <a:latin typeface="Roboto"/>
                <a:ea typeface="Roboto"/>
                <a:cs typeface="Roboto"/>
                <a:sym typeface="Roboto"/>
              </a:defRPr>
            </a:lvl2pPr>
            <a:lvl3pPr marL="1371600" lvl="2" indent="-279400" rtl="0">
              <a:lnSpc>
                <a:spcPct val="90000"/>
              </a:lnSpc>
              <a:spcBef>
                <a:spcPts val="1600"/>
              </a:spcBef>
              <a:spcAft>
                <a:spcPts val="0"/>
              </a:spcAft>
              <a:buClr>
                <a:schemeClr val="dk2"/>
              </a:buClr>
              <a:buSzPts val="800"/>
              <a:buFont typeface="Roboto"/>
              <a:buChar char="■"/>
              <a:defRPr sz="800">
                <a:solidFill>
                  <a:schemeClr val="dk2"/>
                </a:solidFill>
                <a:latin typeface="Roboto"/>
                <a:ea typeface="Roboto"/>
                <a:cs typeface="Roboto"/>
                <a:sym typeface="Roboto"/>
              </a:defRPr>
            </a:lvl3pPr>
            <a:lvl4pPr marL="1828800" lvl="3" indent="-279400" rtl="0">
              <a:lnSpc>
                <a:spcPct val="90000"/>
              </a:lnSpc>
              <a:spcBef>
                <a:spcPts val="1600"/>
              </a:spcBef>
              <a:spcAft>
                <a:spcPts val="0"/>
              </a:spcAft>
              <a:buClr>
                <a:schemeClr val="dk2"/>
              </a:buClr>
              <a:buSzPts val="800"/>
              <a:buFont typeface="Roboto"/>
              <a:buChar char="●"/>
              <a:defRPr sz="800">
                <a:solidFill>
                  <a:schemeClr val="dk2"/>
                </a:solidFill>
                <a:latin typeface="Roboto"/>
                <a:ea typeface="Roboto"/>
                <a:cs typeface="Roboto"/>
                <a:sym typeface="Roboto"/>
              </a:defRPr>
            </a:lvl4pPr>
            <a:lvl5pPr marL="2286000" lvl="4" indent="-279400" rtl="0">
              <a:lnSpc>
                <a:spcPct val="90000"/>
              </a:lnSpc>
              <a:spcBef>
                <a:spcPts val="1600"/>
              </a:spcBef>
              <a:spcAft>
                <a:spcPts val="0"/>
              </a:spcAft>
              <a:buClr>
                <a:schemeClr val="dk2"/>
              </a:buClr>
              <a:buSzPts val="800"/>
              <a:buFont typeface="Roboto"/>
              <a:buChar char="○"/>
              <a:defRPr sz="800">
                <a:solidFill>
                  <a:schemeClr val="dk2"/>
                </a:solidFill>
                <a:latin typeface="Roboto"/>
                <a:ea typeface="Roboto"/>
                <a:cs typeface="Roboto"/>
                <a:sym typeface="Roboto"/>
              </a:defRPr>
            </a:lvl5pPr>
            <a:lvl6pPr marL="2743200" lvl="5" indent="-279400" rtl="0">
              <a:lnSpc>
                <a:spcPct val="90000"/>
              </a:lnSpc>
              <a:spcBef>
                <a:spcPts val="1600"/>
              </a:spcBef>
              <a:spcAft>
                <a:spcPts val="0"/>
              </a:spcAft>
              <a:buClr>
                <a:schemeClr val="dk2"/>
              </a:buClr>
              <a:buSzPts val="800"/>
              <a:buFont typeface="Roboto"/>
              <a:buChar char="■"/>
              <a:defRPr sz="800">
                <a:solidFill>
                  <a:schemeClr val="dk2"/>
                </a:solidFill>
                <a:latin typeface="Roboto"/>
                <a:ea typeface="Roboto"/>
                <a:cs typeface="Roboto"/>
                <a:sym typeface="Roboto"/>
              </a:defRPr>
            </a:lvl6pPr>
            <a:lvl7pPr marL="3200400" lvl="6" indent="-279400" rtl="0">
              <a:lnSpc>
                <a:spcPct val="90000"/>
              </a:lnSpc>
              <a:spcBef>
                <a:spcPts val="1600"/>
              </a:spcBef>
              <a:spcAft>
                <a:spcPts val="0"/>
              </a:spcAft>
              <a:buClr>
                <a:schemeClr val="dk2"/>
              </a:buClr>
              <a:buSzPts val="800"/>
              <a:buFont typeface="Roboto"/>
              <a:buChar char="●"/>
              <a:defRPr sz="800">
                <a:solidFill>
                  <a:schemeClr val="dk2"/>
                </a:solidFill>
                <a:latin typeface="Roboto"/>
                <a:ea typeface="Roboto"/>
                <a:cs typeface="Roboto"/>
                <a:sym typeface="Roboto"/>
              </a:defRPr>
            </a:lvl7pPr>
            <a:lvl8pPr marL="3657600" lvl="7" indent="-279400" rtl="0">
              <a:lnSpc>
                <a:spcPct val="90000"/>
              </a:lnSpc>
              <a:spcBef>
                <a:spcPts val="1600"/>
              </a:spcBef>
              <a:spcAft>
                <a:spcPts val="0"/>
              </a:spcAft>
              <a:buClr>
                <a:schemeClr val="dk2"/>
              </a:buClr>
              <a:buSzPts val="800"/>
              <a:buFont typeface="Roboto"/>
              <a:buChar char="○"/>
              <a:defRPr sz="800">
                <a:solidFill>
                  <a:schemeClr val="dk2"/>
                </a:solidFill>
                <a:latin typeface="Roboto"/>
                <a:ea typeface="Roboto"/>
                <a:cs typeface="Roboto"/>
                <a:sym typeface="Roboto"/>
              </a:defRPr>
            </a:lvl8pPr>
            <a:lvl9pPr marL="4114800" lvl="8" indent="-279400" rtl="0">
              <a:lnSpc>
                <a:spcPct val="90000"/>
              </a:lnSpc>
              <a:spcBef>
                <a:spcPts val="1600"/>
              </a:spcBef>
              <a:spcAft>
                <a:spcPts val="1600"/>
              </a:spcAft>
              <a:buClr>
                <a:schemeClr val="dk2"/>
              </a:buClr>
              <a:buSzPts val="800"/>
              <a:buFont typeface="Roboto"/>
              <a:buChar char="■"/>
              <a:defRPr sz="800">
                <a:solidFill>
                  <a:schemeClr val="dk2"/>
                </a:solidFill>
                <a:latin typeface="Roboto"/>
                <a:ea typeface="Roboto"/>
                <a:cs typeface="Roboto"/>
                <a:sym typeface="Roboto"/>
              </a:defRPr>
            </a:lvl9pPr>
          </a:lstStyle>
          <a:p>
            <a:endParaRPr/>
          </a:p>
        </p:txBody>
      </p:sp>
      <p:sp>
        <p:nvSpPr>
          <p:cNvPr id="323" name="Google Shape;323;p45"/>
          <p:cNvSpPr txBox="1">
            <a:spLocks noGrp="1"/>
          </p:cNvSpPr>
          <p:nvPr>
            <p:ph type="title" idx="5"/>
          </p:nvPr>
        </p:nvSpPr>
        <p:spPr>
          <a:xfrm>
            <a:off x="6187761" y="3664077"/>
            <a:ext cx="2386800" cy="2862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1000" b="1">
                <a:solidFill>
                  <a:schemeClr val="dk2"/>
                </a:solidFill>
                <a:latin typeface="Google Sans"/>
                <a:ea typeface="Google Sans"/>
                <a:cs typeface="Google Sans"/>
                <a:sym typeface="Google Sans"/>
              </a:defRPr>
            </a:lvl1pPr>
            <a:lvl2pPr lvl="1" rtl="0">
              <a:lnSpc>
                <a:spcPct val="90000"/>
              </a:lnSpc>
              <a:spcBef>
                <a:spcPts val="0"/>
              </a:spcBef>
              <a:spcAft>
                <a:spcPts val="0"/>
              </a:spcAft>
              <a:buNone/>
              <a:defRPr>
                <a:solidFill>
                  <a:schemeClr val="dk2"/>
                </a:solidFill>
              </a:defRPr>
            </a:lvl2pPr>
            <a:lvl3pPr lvl="2" rtl="0">
              <a:lnSpc>
                <a:spcPct val="90000"/>
              </a:lnSpc>
              <a:spcBef>
                <a:spcPts val="0"/>
              </a:spcBef>
              <a:spcAft>
                <a:spcPts val="0"/>
              </a:spcAft>
              <a:buNone/>
              <a:defRPr>
                <a:solidFill>
                  <a:schemeClr val="dk2"/>
                </a:solidFill>
              </a:defRPr>
            </a:lvl3pPr>
            <a:lvl4pPr lvl="3" rtl="0">
              <a:lnSpc>
                <a:spcPct val="90000"/>
              </a:lnSpc>
              <a:spcBef>
                <a:spcPts val="0"/>
              </a:spcBef>
              <a:spcAft>
                <a:spcPts val="0"/>
              </a:spcAft>
              <a:buNone/>
              <a:defRPr>
                <a:solidFill>
                  <a:schemeClr val="dk2"/>
                </a:solidFill>
              </a:defRPr>
            </a:lvl4pPr>
            <a:lvl5pPr lvl="4" rtl="0">
              <a:lnSpc>
                <a:spcPct val="90000"/>
              </a:lnSpc>
              <a:spcBef>
                <a:spcPts val="0"/>
              </a:spcBef>
              <a:spcAft>
                <a:spcPts val="0"/>
              </a:spcAft>
              <a:buNone/>
              <a:defRPr>
                <a:solidFill>
                  <a:schemeClr val="dk2"/>
                </a:solidFill>
              </a:defRPr>
            </a:lvl5pPr>
            <a:lvl6pPr lvl="5" rtl="0">
              <a:lnSpc>
                <a:spcPct val="90000"/>
              </a:lnSpc>
              <a:spcBef>
                <a:spcPts val="0"/>
              </a:spcBef>
              <a:spcAft>
                <a:spcPts val="0"/>
              </a:spcAft>
              <a:buNone/>
              <a:defRPr>
                <a:solidFill>
                  <a:schemeClr val="dk2"/>
                </a:solidFill>
              </a:defRPr>
            </a:lvl6pPr>
            <a:lvl7pPr lvl="6" rtl="0">
              <a:lnSpc>
                <a:spcPct val="90000"/>
              </a:lnSpc>
              <a:spcBef>
                <a:spcPts val="0"/>
              </a:spcBef>
              <a:spcAft>
                <a:spcPts val="0"/>
              </a:spcAft>
              <a:buNone/>
              <a:defRPr>
                <a:solidFill>
                  <a:schemeClr val="dk2"/>
                </a:solidFill>
              </a:defRPr>
            </a:lvl7pPr>
            <a:lvl8pPr lvl="7" rtl="0">
              <a:lnSpc>
                <a:spcPct val="90000"/>
              </a:lnSpc>
              <a:spcBef>
                <a:spcPts val="0"/>
              </a:spcBef>
              <a:spcAft>
                <a:spcPts val="0"/>
              </a:spcAft>
              <a:buNone/>
              <a:defRPr>
                <a:solidFill>
                  <a:schemeClr val="dk2"/>
                </a:solidFill>
              </a:defRPr>
            </a:lvl8pPr>
            <a:lvl9pPr lvl="8" rtl="0">
              <a:lnSpc>
                <a:spcPct val="90000"/>
              </a:lnSpc>
              <a:spcBef>
                <a:spcPts val="0"/>
              </a:spcBef>
              <a:spcAft>
                <a:spcPts val="0"/>
              </a:spcAft>
              <a:buNone/>
              <a:defRPr>
                <a:solidFill>
                  <a:schemeClr val="dk2"/>
                </a:solidFill>
              </a:defRPr>
            </a:lvl9pPr>
          </a:lstStyle>
          <a:p>
            <a:endParaRPr/>
          </a:p>
        </p:txBody>
      </p:sp>
      <p:sp>
        <p:nvSpPr>
          <p:cNvPr id="324" name="Google Shape;324;p45"/>
          <p:cNvSpPr txBox="1">
            <a:spLocks noGrp="1"/>
          </p:cNvSpPr>
          <p:nvPr>
            <p:ph type="body" idx="6"/>
          </p:nvPr>
        </p:nvSpPr>
        <p:spPr>
          <a:xfrm>
            <a:off x="6187760" y="3849050"/>
            <a:ext cx="2386800" cy="631500"/>
          </a:xfrm>
          <a:prstGeom prst="rect">
            <a:avLst/>
          </a:prstGeom>
        </p:spPr>
        <p:txBody>
          <a:bodyPr spcFirstLastPara="1" wrap="square" lIns="91425" tIns="91425" rIns="91425" bIns="91425" anchor="t" anchorCtr="0">
            <a:noAutofit/>
          </a:bodyPr>
          <a:lstStyle>
            <a:lvl1pPr marL="457200" lvl="0" indent="-279400" rtl="0">
              <a:lnSpc>
                <a:spcPct val="90000"/>
              </a:lnSpc>
              <a:spcBef>
                <a:spcPts val="0"/>
              </a:spcBef>
              <a:spcAft>
                <a:spcPts val="0"/>
              </a:spcAft>
              <a:buClr>
                <a:schemeClr val="dk2"/>
              </a:buClr>
              <a:buSzPts val="800"/>
              <a:buFont typeface="Roboto"/>
              <a:buChar char="●"/>
              <a:defRPr sz="800">
                <a:solidFill>
                  <a:schemeClr val="dk2"/>
                </a:solidFill>
                <a:latin typeface="Roboto"/>
                <a:ea typeface="Roboto"/>
                <a:cs typeface="Roboto"/>
                <a:sym typeface="Roboto"/>
              </a:defRPr>
            </a:lvl1pPr>
            <a:lvl2pPr marL="914400" lvl="1" indent="-279400" rtl="0">
              <a:lnSpc>
                <a:spcPct val="90000"/>
              </a:lnSpc>
              <a:spcBef>
                <a:spcPts val="1600"/>
              </a:spcBef>
              <a:spcAft>
                <a:spcPts val="0"/>
              </a:spcAft>
              <a:buClr>
                <a:schemeClr val="dk2"/>
              </a:buClr>
              <a:buSzPts val="800"/>
              <a:buFont typeface="Roboto"/>
              <a:buChar char="○"/>
              <a:defRPr sz="800">
                <a:solidFill>
                  <a:schemeClr val="dk2"/>
                </a:solidFill>
                <a:latin typeface="Roboto"/>
                <a:ea typeface="Roboto"/>
                <a:cs typeface="Roboto"/>
                <a:sym typeface="Roboto"/>
              </a:defRPr>
            </a:lvl2pPr>
            <a:lvl3pPr marL="1371600" lvl="2" indent="-279400" rtl="0">
              <a:lnSpc>
                <a:spcPct val="90000"/>
              </a:lnSpc>
              <a:spcBef>
                <a:spcPts val="1600"/>
              </a:spcBef>
              <a:spcAft>
                <a:spcPts val="0"/>
              </a:spcAft>
              <a:buClr>
                <a:schemeClr val="dk2"/>
              </a:buClr>
              <a:buSzPts val="800"/>
              <a:buFont typeface="Roboto"/>
              <a:buChar char="■"/>
              <a:defRPr sz="800">
                <a:solidFill>
                  <a:schemeClr val="dk2"/>
                </a:solidFill>
                <a:latin typeface="Roboto"/>
                <a:ea typeface="Roboto"/>
                <a:cs typeface="Roboto"/>
                <a:sym typeface="Roboto"/>
              </a:defRPr>
            </a:lvl3pPr>
            <a:lvl4pPr marL="1828800" lvl="3" indent="-279400" rtl="0">
              <a:lnSpc>
                <a:spcPct val="90000"/>
              </a:lnSpc>
              <a:spcBef>
                <a:spcPts val="1600"/>
              </a:spcBef>
              <a:spcAft>
                <a:spcPts val="0"/>
              </a:spcAft>
              <a:buClr>
                <a:schemeClr val="dk2"/>
              </a:buClr>
              <a:buSzPts val="800"/>
              <a:buFont typeface="Roboto"/>
              <a:buChar char="●"/>
              <a:defRPr sz="800">
                <a:solidFill>
                  <a:schemeClr val="dk2"/>
                </a:solidFill>
                <a:latin typeface="Roboto"/>
                <a:ea typeface="Roboto"/>
                <a:cs typeface="Roboto"/>
                <a:sym typeface="Roboto"/>
              </a:defRPr>
            </a:lvl4pPr>
            <a:lvl5pPr marL="2286000" lvl="4" indent="-279400" rtl="0">
              <a:lnSpc>
                <a:spcPct val="90000"/>
              </a:lnSpc>
              <a:spcBef>
                <a:spcPts val="1600"/>
              </a:spcBef>
              <a:spcAft>
                <a:spcPts val="0"/>
              </a:spcAft>
              <a:buClr>
                <a:schemeClr val="dk2"/>
              </a:buClr>
              <a:buSzPts val="800"/>
              <a:buFont typeface="Roboto"/>
              <a:buChar char="○"/>
              <a:defRPr sz="800">
                <a:solidFill>
                  <a:schemeClr val="dk2"/>
                </a:solidFill>
                <a:latin typeface="Roboto"/>
                <a:ea typeface="Roboto"/>
                <a:cs typeface="Roboto"/>
                <a:sym typeface="Roboto"/>
              </a:defRPr>
            </a:lvl5pPr>
            <a:lvl6pPr marL="2743200" lvl="5" indent="-279400" rtl="0">
              <a:lnSpc>
                <a:spcPct val="90000"/>
              </a:lnSpc>
              <a:spcBef>
                <a:spcPts val="1600"/>
              </a:spcBef>
              <a:spcAft>
                <a:spcPts val="0"/>
              </a:spcAft>
              <a:buClr>
                <a:schemeClr val="dk2"/>
              </a:buClr>
              <a:buSzPts val="800"/>
              <a:buFont typeface="Roboto"/>
              <a:buChar char="■"/>
              <a:defRPr sz="800">
                <a:solidFill>
                  <a:schemeClr val="dk2"/>
                </a:solidFill>
                <a:latin typeface="Roboto"/>
                <a:ea typeface="Roboto"/>
                <a:cs typeface="Roboto"/>
                <a:sym typeface="Roboto"/>
              </a:defRPr>
            </a:lvl6pPr>
            <a:lvl7pPr marL="3200400" lvl="6" indent="-279400" rtl="0">
              <a:lnSpc>
                <a:spcPct val="90000"/>
              </a:lnSpc>
              <a:spcBef>
                <a:spcPts val="1600"/>
              </a:spcBef>
              <a:spcAft>
                <a:spcPts val="0"/>
              </a:spcAft>
              <a:buClr>
                <a:schemeClr val="dk2"/>
              </a:buClr>
              <a:buSzPts val="800"/>
              <a:buFont typeface="Roboto"/>
              <a:buChar char="●"/>
              <a:defRPr sz="800">
                <a:solidFill>
                  <a:schemeClr val="dk2"/>
                </a:solidFill>
                <a:latin typeface="Roboto"/>
                <a:ea typeface="Roboto"/>
                <a:cs typeface="Roboto"/>
                <a:sym typeface="Roboto"/>
              </a:defRPr>
            </a:lvl7pPr>
            <a:lvl8pPr marL="3657600" lvl="7" indent="-279400" rtl="0">
              <a:lnSpc>
                <a:spcPct val="90000"/>
              </a:lnSpc>
              <a:spcBef>
                <a:spcPts val="1600"/>
              </a:spcBef>
              <a:spcAft>
                <a:spcPts val="0"/>
              </a:spcAft>
              <a:buClr>
                <a:schemeClr val="dk2"/>
              </a:buClr>
              <a:buSzPts val="800"/>
              <a:buFont typeface="Roboto"/>
              <a:buChar char="○"/>
              <a:defRPr sz="800">
                <a:solidFill>
                  <a:schemeClr val="dk2"/>
                </a:solidFill>
                <a:latin typeface="Roboto"/>
                <a:ea typeface="Roboto"/>
                <a:cs typeface="Roboto"/>
                <a:sym typeface="Roboto"/>
              </a:defRPr>
            </a:lvl8pPr>
            <a:lvl9pPr marL="4114800" lvl="8" indent="-279400" rtl="0">
              <a:lnSpc>
                <a:spcPct val="90000"/>
              </a:lnSpc>
              <a:spcBef>
                <a:spcPts val="1600"/>
              </a:spcBef>
              <a:spcAft>
                <a:spcPts val="1600"/>
              </a:spcAft>
              <a:buClr>
                <a:schemeClr val="dk2"/>
              </a:buClr>
              <a:buSzPts val="800"/>
              <a:buFont typeface="Roboto"/>
              <a:buChar char="■"/>
              <a:defRPr sz="800">
                <a:solidFill>
                  <a:schemeClr val="dk2"/>
                </a:solidFill>
                <a:latin typeface="Roboto"/>
                <a:ea typeface="Roboto"/>
                <a:cs typeface="Roboto"/>
                <a:sym typeface="Roboto"/>
              </a:defRPr>
            </a:lvl9pPr>
          </a:lstStyle>
          <a:p>
            <a:endParaRPr/>
          </a:p>
        </p:txBody>
      </p:sp>
      <p:sp>
        <p:nvSpPr>
          <p:cNvPr id="325" name="Google Shape;325;p45"/>
          <p:cNvSpPr/>
          <p:nvPr/>
        </p:nvSpPr>
        <p:spPr>
          <a:xfrm>
            <a:off x="574527" y="1211950"/>
            <a:ext cx="2287200" cy="2286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45"/>
          <p:cNvSpPr/>
          <p:nvPr/>
        </p:nvSpPr>
        <p:spPr>
          <a:xfrm>
            <a:off x="3406000" y="1211950"/>
            <a:ext cx="2287200" cy="2286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45"/>
          <p:cNvSpPr/>
          <p:nvPr/>
        </p:nvSpPr>
        <p:spPr>
          <a:xfrm>
            <a:off x="6237473" y="1211950"/>
            <a:ext cx="2287200" cy="2286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28" name="Google Shape;328;p45"/>
          <p:cNvPicPr preferRelativeResize="0"/>
          <p:nvPr/>
        </p:nvPicPr>
        <p:blipFill rotWithShape="1">
          <a:blip r:embed="rId2">
            <a:alphaModFix/>
          </a:blip>
          <a:srcRect l="310" r="-309"/>
          <a:stretch/>
        </p:blipFill>
        <p:spPr>
          <a:xfrm>
            <a:off x="597750" y="4666195"/>
            <a:ext cx="458724" cy="90230"/>
          </a:xfrm>
          <a:prstGeom prst="rect">
            <a:avLst/>
          </a:prstGeom>
          <a:noFill/>
          <a:ln>
            <a:noFill/>
          </a:ln>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Main Breaker slide">
  <p:cSld name="MAIN_POINT">
    <p:bg>
      <p:bgPr>
        <a:solidFill>
          <a:schemeClr val="dk2"/>
        </a:solidFill>
        <a:effectLst/>
      </p:bgPr>
    </p:bg>
    <p:spTree>
      <p:nvGrpSpPr>
        <p:cNvPr id="1" name="Shape 329"/>
        <p:cNvGrpSpPr/>
        <p:nvPr/>
      </p:nvGrpSpPr>
      <p:grpSpPr>
        <a:xfrm>
          <a:off x="0" y="0"/>
          <a:ext cx="0" cy="0"/>
          <a:chOff x="0" y="0"/>
          <a:chExt cx="0" cy="0"/>
        </a:xfrm>
      </p:grpSpPr>
      <p:sp>
        <p:nvSpPr>
          <p:cNvPr id="330" name="Google Shape;330;p46"/>
          <p:cNvSpPr txBox="1">
            <a:spLocks noGrp="1"/>
          </p:cNvSpPr>
          <p:nvPr>
            <p:ph type="title"/>
          </p:nvPr>
        </p:nvSpPr>
        <p:spPr>
          <a:xfrm>
            <a:off x="452000" y="531400"/>
            <a:ext cx="5936700" cy="40605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8000" b="1">
                <a:solidFill>
                  <a:srgbClr val="FFFFFF"/>
                </a:solidFill>
                <a:latin typeface="Google Sans"/>
                <a:ea typeface="Google Sans"/>
                <a:cs typeface="Google Sans"/>
                <a:sym typeface="Google Sans"/>
              </a:defRPr>
            </a:lvl1pPr>
            <a:lvl2pPr lvl="1" rtl="0">
              <a:spcBef>
                <a:spcPts val="0"/>
              </a:spcBef>
              <a:spcAft>
                <a:spcPts val="0"/>
              </a:spcAft>
              <a:buNone/>
              <a:defRPr b="1">
                <a:latin typeface="Google Sans"/>
                <a:ea typeface="Google Sans"/>
                <a:cs typeface="Google Sans"/>
                <a:sym typeface="Google Sans"/>
              </a:defRPr>
            </a:lvl2pPr>
            <a:lvl3pPr lvl="2" rtl="0">
              <a:spcBef>
                <a:spcPts val="0"/>
              </a:spcBef>
              <a:spcAft>
                <a:spcPts val="0"/>
              </a:spcAft>
              <a:buNone/>
              <a:defRPr b="1">
                <a:latin typeface="Google Sans"/>
                <a:ea typeface="Google Sans"/>
                <a:cs typeface="Google Sans"/>
                <a:sym typeface="Google Sans"/>
              </a:defRPr>
            </a:lvl3pPr>
            <a:lvl4pPr lvl="3" rtl="0">
              <a:spcBef>
                <a:spcPts val="0"/>
              </a:spcBef>
              <a:spcAft>
                <a:spcPts val="0"/>
              </a:spcAft>
              <a:buNone/>
              <a:defRPr b="1">
                <a:latin typeface="Google Sans"/>
                <a:ea typeface="Google Sans"/>
                <a:cs typeface="Google Sans"/>
                <a:sym typeface="Google Sans"/>
              </a:defRPr>
            </a:lvl4pPr>
            <a:lvl5pPr lvl="4" rtl="0">
              <a:spcBef>
                <a:spcPts val="0"/>
              </a:spcBef>
              <a:spcAft>
                <a:spcPts val="0"/>
              </a:spcAft>
              <a:buNone/>
              <a:defRPr b="1">
                <a:latin typeface="Google Sans"/>
                <a:ea typeface="Google Sans"/>
                <a:cs typeface="Google Sans"/>
                <a:sym typeface="Google Sans"/>
              </a:defRPr>
            </a:lvl5pPr>
            <a:lvl6pPr lvl="5" rtl="0">
              <a:spcBef>
                <a:spcPts val="0"/>
              </a:spcBef>
              <a:spcAft>
                <a:spcPts val="0"/>
              </a:spcAft>
              <a:buNone/>
              <a:defRPr b="1">
                <a:latin typeface="Google Sans"/>
                <a:ea typeface="Google Sans"/>
                <a:cs typeface="Google Sans"/>
                <a:sym typeface="Google Sans"/>
              </a:defRPr>
            </a:lvl6pPr>
            <a:lvl7pPr lvl="6" rtl="0">
              <a:spcBef>
                <a:spcPts val="0"/>
              </a:spcBef>
              <a:spcAft>
                <a:spcPts val="0"/>
              </a:spcAft>
              <a:buNone/>
              <a:defRPr b="1">
                <a:latin typeface="Google Sans"/>
                <a:ea typeface="Google Sans"/>
                <a:cs typeface="Google Sans"/>
                <a:sym typeface="Google Sans"/>
              </a:defRPr>
            </a:lvl7pPr>
            <a:lvl8pPr lvl="7" rtl="0">
              <a:spcBef>
                <a:spcPts val="0"/>
              </a:spcBef>
              <a:spcAft>
                <a:spcPts val="0"/>
              </a:spcAft>
              <a:buNone/>
              <a:defRPr b="1">
                <a:latin typeface="Google Sans"/>
                <a:ea typeface="Google Sans"/>
                <a:cs typeface="Google Sans"/>
                <a:sym typeface="Google Sans"/>
              </a:defRPr>
            </a:lvl8pPr>
            <a:lvl9pPr lvl="8" rtl="0">
              <a:spcBef>
                <a:spcPts val="0"/>
              </a:spcBef>
              <a:spcAft>
                <a:spcPts val="0"/>
              </a:spcAft>
              <a:buNone/>
              <a:defRPr b="1">
                <a:latin typeface="Google Sans"/>
                <a:ea typeface="Google Sans"/>
                <a:cs typeface="Google Sans"/>
                <a:sym typeface="Google Sans"/>
              </a:defRPr>
            </a:lvl9pPr>
          </a:lstStyle>
          <a:p>
            <a:endParaRPr/>
          </a:p>
        </p:txBody>
      </p:sp>
      <p:sp>
        <p:nvSpPr>
          <p:cNvPr id="331" name="Google Shape;331;p46"/>
          <p:cNvSpPr txBox="1">
            <a:spLocks noGrp="1"/>
          </p:cNvSpPr>
          <p:nvPr>
            <p:ph type="title" idx="2"/>
          </p:nvPr>
        </p:nvSpPr>
        <p:spPr>
          <a:xfrm>
            <a:off x="5256656" y="-76097"/>
            <a:ext cx="3296400" cy="26577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21000" b="1">
                <a:solidFill>
                  <a:srgbClr val="2E3133"/>
                </a:solidFill>
                <a:latin typeface="Google Sans"/>
                <a:ea typeface="Google Sans"/>
                <a:cs typeface="Google Sans"/>
                <a:sym typeface="Google Sans"/>
              </a:defRPr>
            </a:lvl1pPr>
            <a:lvl2pPr lvl="1" rtl="0">
              <a:spcBef>
                <a:spcPts val="0"/>
              </a:spcBef>
              <a:spcAft>
                <a:spcPts val="0"/>
              </a:spcAft>
              <a:buNone/>
              <a:defRPr>
                <a:solidFill>
                  <a:srgbClr val="CD2478"/>
                </a:solidFill>
              </a:defRPr>
            </a:lvl2pPr>
            <a:lvl3pPr lvl="2" rtl="0">
              <a:spcBef>
                <a:spcPts val="0"/>
              </a:spcBef>
              <a:spcAft>
                <a:spcPts val="0"/>
              </a:spcAft>
              <a:buNone/>
              <a:defRPr>
                <a:solidFill>
                  <a:srgbClr val="CD2478"/>
                </a:solidFill>
              </a:defRPr>
            </a:lvl3pPr>
            <a:lvl4pPr lvl="3" rtl="0">
              <a:spcBef>
                <a:spcPts val="0"/>
              </a:spcBef>
              <a:spcAft>
                <a:spcPts val="0"/>
              </a:spcAft>
              <a:buNone/>
              <a:defRPr>
                <a:solidFill>
                  <a:srgbClr val="CD2478"/>
                </a:solidFill>
              </a:defRPr>
            </a:lvl4pPr>
            <a:lvl5pPr lvl="4" rtl="0">
              <a:spcBef>
                <a:spcPts val="0"/>
              </a:spcBef>
              <a:spcAft>
                <a:spcPts val="0"/>
              </a:spcAft>
              <a:buNone/>
              <a:defRPr>
                <a:solidFill>
                  <a:srgbClr val="CD2478"/>
                </a:solidFill>
              </a:defRPr>
            </a:lvl5pPr>
            <a:lvl6pPr lvl="5" rtl="0">
              <a:spcBef>
                <a:spcPts val="0"/>
              </a:spcBef>
              <a:spcAft>
                <a:spcPts val="0"/>
              </a:spcAft>
              <a:buNone/>
              <a:defRPr>
                <a:solidFill>
                  <a:srgbClr val="CD2478"/>
                </a:solidFill>
              </a:defRPr>
            </a:lvl6pPr>
            <a:lvl7pPr lvl="6" rtl="0">
              <a:spcBef>
                <a:spcPts val="0"/>
              </a:spcBef>
              <a:spcAft>
                <a:spcPts val="0"/>
              </a:spcAft>
              <a:buNone/>
              <a:defRPr>
                <a:solidFill>
                  <a:srgbClr val="CD2478"/>
                </a:solidFill>
              </a:defRPr>
            </a:lvl7pPr>
            <a:lvl8pPr lvl="7" rtl="0">
              <a:spcBef>
                <a:spcPts val="0"/>
              </a:spcBef>
              <a:spcAft>
                <a:spcPts val="0"/>
              </a:spcAft>
              <a:buNone/>
              <a:defRPr>
                <a:solidFill>
                  <a:srgbClr val="CD2478"/>
                </a:solidFill>
              </a:defRPr>
            </a:lvl8pPr>
            <a:lvl9pPr lvl="8" rtl="0">
              <a:spcBef>
                <a:spcPts val="0"/>
              </a:spcBef>
              <a:spcAft>
                <a:spcPts val="0"/>
              </a:spcAft>
              <a:buNone/>
              <a:defRPr>
                <a:solidFill>
                  <a:srgbClr val="CD2478"/>
                </a:solidFill>
              </a:defRPr>
            </a:lvl9pPr>
          </a:lstStyle>
          <a:p>
            <a:endParaRPr/>
          </a:p>
        </p:txBody>
      </p:sp>
      <p:pic>
        <p:nvPicPr>
          <p:cNvPr id="332" name="Google Shape;332;p46"/>
          <p:cNvPicPr preferRelativeResize="0"/>
          <p:nvPr/>
        </p:nvPicPr>
        <p:blipFill rotWithShape="1">
          <a:blip r:embed="rId2">
            <a:alphaModFix/>
          </a:blip>
          <a:srcRect l="9" r="9"/>
          <a:stretch/>
        </p:blipFill>
        <p:spPr>
          <a:xfrm>
            <a:off x="597750" y="4666195"/>
            <a:ext cx="458724" cy="90230"/>
          </a:xfrm>
          <a:prstGeom prst="rect">
            <a:avLst/>
          </a:prstGeom>
          <a:noFill/>
          <a:ln>
            <a:noFill/>
          </a:ln>
        </p:spPr>
      </p:pic>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Main Breaker slide">
  <p:cSld name="MAIN_POINT_1">
    <p:bg>
      <p:bgPr>
        <a:solidFill>
          <a:schemeClr val="accent3"/>
        </a:solidFill>
        <a:effectLst/>
      </p:bgPr>
    </p:bg>
    <p:spTree>
      <p:nvGrpSpPr>
        <p:cNvPr id="1" name="Shape 333"/>
        <p:cNvGrpSpPr/>
        <p:nvPr/>
      </p:nvGrpSpPr>
      <p:grpSpPr>
        <a:xfrm>
          <a:off x="0" y="0"/>
          <a:ext cx="0" cy="0"/>
          <a:chOff x="0" y="0"/>
          <a:chExt cx="0" cy="0"/>
        </a:xfrm>
      </p:grpSpPr>
      <p:sp>
        <p:nvSpPr>
          <p:cNvPr id="334" name="Google Shape;334;p47"/>
          <p:cNvSpPr txBox="1">
            <a:spLocks noGrp="1"/>
          </p:cNvSpPr>
          <p:nvPr>
            <p:ph type="title"/>
          </p:nvPr>
        </p:nvSpPr>
        <p:spPr>
          <a:xfrm>
            <a:off x="5256656" y="-76097"/>
            <a:ext cx="3296400" cy="26577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21000" b="1">
                <a:solidFill>
                  <a:srgbClr val="416CBC"/>
                </a:solidFill>
                <a:latin typeface="Google Sans"/>
                <a:ea typeface="Google Sans"/>
                <a:cs typeface="Google Sans"/>
                <a:sym typeface="Google Sans"/>
              </a:defRPr>
            </a:lvl1pPr>
            <a:lvl2pPr lvl="1" rtl="0">
              <a:spcBef>
                <a:spcPts val="0"/>
              </a:spcBef>
              <a:spcAft>
                <a:spcPts val="0"/>
              </a:spcAft>
              <a:buNone/>
              <a:defRPr>
                <a:solidFill>
                  <a:srgbClr val="CD2478"/>
                </a:solidFill>
              </a:defRPr>
            </a:lvl2pPr>
            <a:lvl3pPr lvl="2" rtl="0">
              <a:spcBef>
                <a:spcPts val="0"/>
              </a:spcBef>
              <a:spcAft>
                <a:spcPts val="0"/>
              </a:spcAft>
              <a:buNone/>
              <a:defRPr>
                <a:solidFill>
                  <a:srgbClr val="CD2478"/>
                </a:solidFill>
              </a:defRPr>
            </a:lvl3pPr>
            <a:lvl4pPr lvl="3" rtl="0">
              <a:spcBef>
                <a:spcPts val="0"/>
              </a:spcBef>
              <a:spcAft>
                <a:spcPts val="0"/>
              </a:spcAft>
              <a:buNone/>
              <a:defRPr>
                <a:solidFill>
                  <a:srgbClr val="CD2478"/>
                </a:solidFill>
              </a:defRPr>
            </a:lvl4pPr>
            <a:lvl5pPr lvl="4" rtl="0">
              <a:spcBef>
                <a:spcPts val="0"/>
              </a:spcBef>
              <a:spcAft>
                <a:spcPts val="0"/>
              </a:spcAft>
              <a:buNone/>
              <a:defRPr>
                <a:solidFill>
                  <a:srgbClr val="CD2478"/>
                </a:solidFill>
              </a:defRPr>
            </a:lvl5pPr>
            <a:lvl6pPr lvl="5" rtl="0">
              <a:spcBef>
                <a:spcPts val="0"/>
              </a:spcBef>
              <a:spcAft>
                <a:spcPts val="0"/>
              </a:spcAft>
              <a:buNone/>
              <a:defRPr>
                <a:solidFill>
                  <a:srgbClr val="CD2478"/>
                </a:solidFill>
              </a:defRPr>
            </a:lvl6pPr>
            <a:lvl7pPr lvl="6" rtl="0">
              <a:spcBef>
                <a:spcPts val="0"/>
              </a:spcBef>
              <a:spcAft>
                <a:spcPts val="0"/>
              </a:spcAft>
              <a:buNone/>
              <a:defRPr>
                <a:solidFill>
                  <a:srgbClr val="CD2478"/>
                </a:solidFill>
              </a:defRPr>
            </a:lvl7pPr>
            <a:lvl8pPr lvl="7" rtl="0">
              <a:spcBef>
                <a:spcPts val="0"/>
              </a:spcBef>
              <a:spcAft>
                <a:spcPts val="0"/>
              </a:spcAft>
              <a:buNone/>
              <a:defRPr>
                <a:solidFill>
                  <a:srgbClr val="CD2478"/>
                </a:solidFill>
              </a:defRPr>
            </a:lvl8pPr>
            <a:lvl9pPr lvl="8" rtl="0">
              <a:spcBef>
                <a:spcPts val="0"/>
              </a:spcBef>
              <a:spcAft>
                <a:spcPts val="0"/>
              </a:spcAft>
              <a:buNone/>
              <a:defRPr>
                <a:solidFill>
                  <a:srgbClr val="CD2478"/>
                </a:solidFill>
              </a:defRPr>
            </a:lvl9pPr>
          </a:lstStyle>
          <a:p>
            <a:endParaRPr/>
          </a:p>
        </p:txBody>
      </p:sp>
      <p:sp>
        <p:nvSpPr>
          <p:cNvPr id="335" name="Google Shape;335;p47"/>
          <p:cNvSpPr txBox="1">
            <a:spLocks noGrp="1"/>
          </p:cNvSpPr>
          <p:nvPr>
            <p:ph type="title" idx="2"/>
          </p:nvPr>
        </p:nvSpPr>
        <p:spPr>
          <a:xfrm>
            <a:off x="452000" y="531400"/>
            <a:ext cx="5936700" cy="40605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8000" b="1">
                <a:solidFill>
                  <a:srgbClr val="FFFFFF"/>
                </a:solidFill>
                <a:latin typeface="Google Sans"/>
                <a:ea typeface="Google Sans"/>
                <a:cs typeface="Google Sans"/>
                <a:sym typeface="Google Sans"/>
              </a:defRPr>
            </a:lvl1pPr>
            <a:lvl2pPr lvl="1" rtl="0">
              <a:spcBef>
                <a:spcPts val="0"/>
              </a:spcBef>
              <a:spcAft>
                <a:spcPts val="0"/>
              </a:spcAft>
              <a:buNone/>
              <a:defRPr b="1">
                <a:latin typeface="Google Sans"/>
                <a:ea typeface="Google Sans"/>
                <a:cs typeface="Google Sans"/>
                <a:sym typeface="Google Sans"/>
              </a:defRPr>
            </a:lvl2pPr>
            <a:lvl3pPr lvl="2" rtl="0">
              <a:spcBef>
                <a:spcPts val="0"/>
              </a:spcBef>
              <a:spcAft>
                <a:spcPts val="0"/>
              </a:spcAft>
              <a:buNone/>
              <a:defRPr b="1">
                <a:latin typeface="Google Sans"/>
                <a:ea typeface="Google Sans"/>
                <a:cs typeface="Google Sans"/>
                <a:sym typeface="Google Sans"/>
              </a:defRPr>
            </a:lvl3pPr>
            <a:lvl4pPr lvl="3" rtl="0">
              <a:spcBef>
                <a:spcPts val="0"/>
              </a:spcBef>
              <a:spcAft>
                <a:spcPts val="0"/>
              </a:spcAft>
              <a:buNone/>
              <a:defRPr b="1">
                <a:latin typeface="Google Sans"/>
                <a:ea typeface="Google Sans"/>
                <a:cs typeface="Google Sans"/>
                <a:sym typeface="Google Sans"/>
              </a:defRPr>
            </a:lvl4pPr>
            <a:lvl5pPr lvl="4" rtl="0">
              <a:spcBef>
                <a:spcPts val="0"/>
              </a:spcBef>
              <a:spcAft>
                <a:spcPts val="0"/>
              </a:spcAft>
              <a:buNone/>
              <a:defRPr b="1">
                <a:latin typeface="Google Sans"/>
                <a:ea typeface="Google Sans"/>
                <a:cs typeface="Google Sans"/>
                <a:sym typeface="Google Sans"/>
              </a:defRPr>
            </a:lvl5pPr>
            <a:lvl6pPr lvl="5" rtl="0">
              <a:spcBef>
                <a:spcPts val="0"/>
              </a:spcBef>
              <a:spcAft>
                <a:spcPts val="0"/>
              </a:spcAft>
              <a:buNone/>
              <a:defRPr b="1">
                <a:latin typeface="Google Sans"/>
                <a:ea typeface="Google Sans"/>
                <a:cs typeface="Google Sans"/>
                <a:sym typeface="Google Sans"/>
              </a:defRPr>
            </a:lvl6pPr>
            <a:lvl7pPr lvl="6" rtl="0">
              <a:spcBef>
                <a:spcPts val="0"/>
              </a:spcBef>
              <a:spcAft>
                <a:spcPts val="0"/>
              </a:spcAft>
              <a:buNone/>
              <a:defRPr b="1">
                <a:latin typeface="Google Sans"/>
                <a:ea typeface="Google Sans"/>
                <a:cs typeface="Google Sans"/>
                <a:sym typeface="Google Sans"/>
              </a:defRPr>
            </a:lvl7pPr>
            <a:lvl8pPr lvl="7" rtl="0">
              <a:spcBef>
                <a:spcPts val="0"/>
              </a:spcBef>
              <a:spcAft>
                <a:spcPts val="0"/>
              </a:spcAft>
              <a:buNone/>
              <a:defRPr b="1">
                <a:latin typeface="Google Sans"/>
                <a:ea typeface="Google Sans"/>
                <a:cs typeface="Google Sans"/>
                <a:sym typeface="Google Sans"/>
              </a:defRPr>
            </a:lvl8pPr>
            <a:lvl9pPr lvl="8" rtl="0">
              <a:spcBef>
                <a:spcPts val="0"/>
              </a:spcBef>
              <a:spcAft>
                <a:spcPts val="0"/>
              </a:spcAft>
              <a:buNone/>
              <a:defRPr b="1">
                <a:latin typeface="Google Sans"/>
                <a:ea typeface="Google Sans"/>
                <a:cs typeface="Google Sans"/>
                <a:sym typeface="Google Sans"/>
              </a:defRPr>
            </a:lvl9pPr>
          </a:lstStyle>
          <a:p>
            <a:endParaRPr/>
          </a:p>
        </p:txBody>
      </p:sp>
      <p:pic>
        <p:nvPicPr>
          <p:cNvPr id="336" name="Google Shape;336;p47"/>
          <p:cNvPicPr preferRelativeResize="0"/>
          <p:nvPr/>
        </p:nvPicPr>
        <p:blipFill rotWithShape="1">
          <a:blip r:embed="rId2">
            <a:alphaModFix/>
          </a:blip>
          <a:srcRect l="9" r="9"/>
          <a:stretch/>
        </p:blipFill>
        <p:spPr>
          <a:xfrm>
            <a:off x="597750" y="4666195"/>
            <a:ext cx="458724" cy="90230"/>
          </a:xfrm>
          <a:prstGeom prst="rect">
            <a:avLst/>
          </a:prstGeom>
          <a:noFill/>
          <a:ln>
            <a:noFill/>
          </a:ln>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White with Header slide">
  <p:cSld name="SECTION_TITLE_AND_DESCRIPTION_3">
    <p:bg>
      <p:bgPr>
        <a:solidFill>
          <a:srgbClr val="FFFFFF"/>
        </a:solidFill>
        <a:effectLst/>
      </p:bgPr>
    </p:bg>
    <p:spTree>
      <p:nvGrpSpPr>
        <p:cNvPr id="1" name="Shape 342"/>
        <p:cNvGrpSpPr/>
        <p:nvPr/>
      </p:nvGrpSpPr>
      <p:grpSpPr>
        <a:xfrm>
          <a:off x="0" y="0"/>
          <a:ext cx="0" cy="0"/>
          <a:chOff x="0" y="0"/>
          <a:chExt cx="0" cy="0"/>
        </a:xfrm>
      </p:grpSpPr>
      <p:sp>
        <p:nvSpPr>
          <p:cNvPr id="343" name="Google Shape;343;p49"/>
          <p:cNvSpPr txBox="1">
            <a:spLocks noGrp="1"/>
          </p:cNvSpPr>
          <p:nvPr>
            <p:ph type="title"/>
          </p:nvPr>
        </p:nvSpPr>
        <p:spPr>
          <a:xfrm>
            <a:off x="496650" y="389305"/>
            <a:ext cx="3922200" cy="207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solidFill>
                  <a:schemeClr val="dk2"/>
                </a:solidFill>
                <a:latin typeface="Google Sans"/>
                <a:ea typeface="Google Sans"/>
                <a:cs typeface="Google Sans"/>
                <a:sym typeface="Google Sans"/>
              </a:defRPr>
            </a:lvl1pPr>
            <a:lvl2pPr lvl="1" rtl="0">
              <a:spcBef>
                <a:spcPts val="0"/>
              </a:spcBef>
              <a:spcAft>
                <a:spcPts val="0"/>
              </a:spcAft>
              <a:buNone/>
              <a:defRPr sz="800">
                <a:solidFill>
                  <a:schemeClr val="dk2"/>
                </a:solidFill>
                <a:latin typeface="Google Sans"/>
                <a:ea typeface="Google Sans"/>
                <a:cs typeface="Google Sans"/>
                <a:sym typeface="Google Sans"/>
              </a:defRPr>
            </a:lvl2pPr>
            <a:lvl3pPr lvl="2" rtl="0">
              <a:spcBef>
                <a:spcPts val="0"/>
              </a:spcBef>
              <a:spcAft>
                <a:spcPts val="0"/>
              </a:spcAft>
              <a:buNone/>
              <a:defRPr sz="800">
                <a:solidFill>
                  <a:schemeClr val="dk2"/>
                </a:solidFill>
                <a:latin typeface="Google Sans"/>
                <a:ea typeface="Google Sans"/>
                <a:cs typeface="Google Sans"/>
                <a:sym typeface="Google Sans"/>
              </a:defRPr>
            </a:lvl3pPr>
            <a:lvl4pPr lvl="3" rtl="0">
              <a:spcBef>
                <a:spcPts val="0"/>
              </a:spcBef>
              <a:spcAft>
                <a:spcPts val="0"/>
              </a:spcAft>
              <a:buNone/>
              <a:defRPr sz="800">
                <a:solidFill>
                  <a:schemeClr val="dk2"/>
                </a:solidFill>
                <a:latin typeface="Google Sans"/>
                <a:ea typeface="Google Sans"/>
                <a:cs typeface="Google Sans"/>
                <a:sym typeface="Google Sans"/>
              </a:defRPr>
            </a:lvl4pPr>
            <a:lvl5pPr lvl="4" rtl="0">
              <a:spcBef>
                <a:spcPts val="0"/>
              </a:spcBef>
              <a:spcAft>
                <a:spcPts val="0"/>
              </a:spcAft>
              <a:buNone/>
              <a:defRPr sz="800">
                <a:solidFill>
                  <a:schemeClr val="dk2"/>
                </a:solidFill>
                <a:latin typeface="Google Sans"/>
                <a:ea typeface="Google Sans"/>
                <a:cs typeface="Google Sans"/>
                <a:sym typeface="Google Sans"/>
              </a:defRPr>
            </a:lvl5pPr>
            <a:lvl6pPr lvl="5" rtl="0">
              <a:spcBef>
                <a:spcPts val="0"/>
              </a:spcBef>
              <a:spcAft>
                <a:spcPts val="0"/>
              </a:spcAft>
              <a:buNone/>
              <a:defRPr sz="800">
                <a:solidFill>
                  <a:schemeClr val="dk2"/>
                </a:solidFill>
                <a:latin typeface="Google Sans"/>
                <a:ea typeface="Google Sans"/>
                <a:cs typeface="Google Sans"/>
                <a:sym typeface="Google Sans"/>
              </a:defRPr>
            </a:lvl6pPr>
            <a:lvl7pPr lvl="6" rtl="0">
              <a:spcBef>
                <a:spcPts val="0"/>
              </a:spcBef>
              <a:spcAft>
                <a:spcPts val="0"/>
              </a:spcAft>
              <a:buNone/>
              <a:defRPr sz="800">
                <a:solidFill>
                  <a:schemeClr val="dk2"/>
                </a:solidFill>
                <a:latin typeface="Google Sans"/>
                <a:ea typeface="Google Sans"/>
                <a:cs typeface="Google Sans"/>
                <a:sym typeface="Google Sans"/>
              </a:defRPr>
            </a:lvl7pPr>
            <a:lvl8pPr lvl="7" rtl="0">
              <a:spcBef>
                <a:spcPts val="0"/>
              </a:spcBef>
              <a:spcAft>
                <a:spcPts val="0"/>
              </a:spcAft>
              <a:buNone/>
              <a:defRPr sz="800">
                <a:solidFill>
                  <a:schemeClr val="dk2"/>
                </a:solidFill>
                <a:latin typeface="Google Sans"/>
                <a:ea typeface="Google Sans"/>
                <a:cs typeface="Google Sans"/>
                <a:sym typeface="Google Sans"/>
              </a:defRPr>
            </a:lvl8pPr>
            <a:lvl9pPr lvl="8" rtl="0">
              <a:spcBef>
                <a:spcPts val="0"/>
              </a:spcBef>
              <a:spcAft>
                <a:spcPts val="0"/>
              </a:spcAft>
              <a:buNone/>
              <a:defRPr sz="800">
                <a:solidFill>
                  <a:schemeClr val="dk2"/>
                </a:solidFill>
                <a:latin typeface="Google Sans"/>
                <a:ea typeface="Google Sans"/>
                <a:cs typeface="Google Sans"/>
                <a:sym typeface="Google Sans"/>
              </a:defRPr>
            </a:lvl9pPr>
          </a:lstStyle>
          <a:p>
            <a:endParaRPr/>
          </a:p>
        </p:txBody>
      </p:sp>
      <p:pic>
        <p:nvPicPr>
          <p:cNvPr id="344" name="Google Shape;344;p49"/>
          <p:cNvPicPr preferRelativeResize="0"/>
          <p:nvPr/>
        </p:nvPicPr>
        <p:blipFill rotWithShape="1">
          <a:blip r:embed="rId2">
            <a:alphaModFix/>
          </a:blip>
          <a:srcRect l="310" r="-309"/>
          <a:stretch/>
        </p:blipFill>
        <p:spPr>
          <a:xfrm>
            <a:off x="597750" y="4666195"/>
            <a:ext cx="458724" cy="90230"/>
          </a:xfrm>
          <a:prstGeom prst="rect">
            <a:avLst/>
          </a:prstGeom>
          <a:noFill/>
          <a:ln>
            <a:noFill/>
          </a:ln>
        </p:spPr>
      </p:pic>
    </p:spTree>
  </p:cSld>
  <p:clrMapOvr>
    <a:masterClrMapping/>
  </p:clrMapOvr>
  <p:extLst>
    <p:ext uri="{DCECCB84-F9BA-43D5-87BE-67443E8EF086}">
      <p15:sldGuideLst xmlns:p15="http://schemas.microsoft.com/office/powerpoint/2012/main">
        <p15:guide id="1" orient="horz" pos="2736">
          <p15:clr>
            <a:srgbClr val="FA7B17"/>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Grey with Header slide">
  <p:cSld name="SECTION_TITLE_AND_DESCRIPTION_3_1">
    <p:bg>
      <p:bgPr>
        <a:solidFill>
          <a:schemeClr val="dk2"/>
        </a:solidFill>
        <a:effectLst/>
      </p:bgPr>
    </p:bg>
    <p:spTree>
      <p:nvGrpSpPr>
        <p:cNvPr id="1" name="Shape 345"/>
        <p:cNvGrpSpPr/>
        <p:nvPr/>
      </p:nvGrpSpPr>
      <p:grpSpPr>
        <a:xfrm>
          <a:off x="0" y="0"/>
          <a:ext cx="0" cy="0"/>
          <a:chOff x="0" y="0"/>
          <a:chExt cx="0" cy="0"/>
        </a:xfrm>
      </p:grpSpPr>
      <p:sp>
        <p:nvSpPr>
          <p:cNvPr id="346" name="Google Shape;346;p50"/>
          <p:cNvSpPr txBox="1">
            <a:spLocks noGrp="1"/>
          </p:cNvSpPr>
          <p:nvPr>
            <p:ph type="title"/>
          </p:nvPr>
        </p:nvSpPr>
        <p:spPr>
          <a:xfrm>
            <a:off x="496650" y="389305"/>
            <a:ext cx="3922200" cy="207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solidFill>
                  <a:srgbClr val="B7B7B7"/>
                </a:solidFill>
                <a:latin typeface="Google Sans"/>
                <a:ea typeface="Google Sans"/>
                <a:cs typeface="Google Sans"/>
                <a:sym typeface="Google Sans"/>
              </a:defRPr>
            </a:lvl1pPr>
            <a:lvl2pPr lvl="1" rtl="0">
              <a:spcBef>
                <a:spcPts val="0"/>
              </a:spcBef>
              <a:spcAft>
                <a:spcPts val="0"/>
              </a:spcAft>
              <a:buNone/>
              <a:defRPr sz="800">
                <a:solidFill>
                  <a:srgbClr val="B7B7B7"/>
                </a:solidFill>
                <a:latin typeface="Google Sans"/>
                <a:ea typeface="Google Sans"/>
                <a:cs typeface="Google Sans"/>
                <a:sym typeface="Google Sans"/>
              </a:defRPr>
            </a:lvl2pPr>
            <a:lvl3pPr lvl="2" rtl="0">
              <a:spcBef>
                <a:spcPts val="0"/>
              </a:spcBef>
              <a:spcAft>
                <a:spcPts val="0"/>
              </a:spcAft>
              <a:buNone/>
              <a:defRPr sz="800">
                <a:solidFill>
                  <a:srgbClr val="B7B7B7"/>
                </a:solidFill>
                <a:latin typeface="Google Sans"/>
                <a:ea typeface="Google Sans"/>
                <a:cs typeface="Google Sans"/>
                <a:sym typeface="Google Sans"/>
              </a:defRPr>
            </a:lvl3pPr>
            <a:lvl4pPr lvl="3" rtl="0">
              <a:spcBef>
                <a:spcPts val="0"/>
              </a:spcBef>
              <a:spcAft>
                <a:spcPts val="0"/>
              </a:spcAft>
              <a:buNone/>
              <a:defRPr sz="800">
                <a:solidFill>
                  <a:srgbClr val="B7B7B7"/>
                </a:solidFill>
                <a:latin typeface="Google Sans"/>
                <a:ea typeface="Google Sans"/>
                <a:cs typeface="Google Sans"/>
                <a:sym typeface="Google Sans"/>
              </a:defRPr>
            </a:lvl4pPr>
            <a:lvl5pPr lvl="4" rtl="0">
              <a:spcBef>
                <a:spcPts val="0"/>
              </a:spcBef>
              <a:spcAft>
                <a:spcPts val="0"/>
              </a:spcAft>
              <a:buNone/>
              <a:defRPr sz="800">
                <a:solidFill>
                  <a:srgbClr val="B7B7B7"/>
                </a:solidFill>
                <a:latin typeface="Google Sans"/>
                <a:ea typeface="Google Sans"/>
                <a:cs typeface="Google Sans"/>
                <a:sym typeface="Google Sans"/>
              </a:defRPr>
            </a:lvl5pPr>
            <a:lvl6pPr lvl="5" rtl="0">
              <a:spcBef>
                <a:spcPts val="0"/>
              </a:spcBef>
              <a:spcAft>
                <a:spcPts val="0"/>
              </a:spcAft>
              <a:buNone/>
              <a:defRPr sz="800">
                <a:solidFill>
                  <a:srgbClr val="B7B7B7"/>
                </a:solidFill>
                <a:latin typeface="Google Sans"/>
                <a:ea typeface="Google Sans"/>
                <a:cs typeface="Google Sans"/>
                <a:sym typeface="Google Sans"/>
              </a:defRPr>
            </a:lvl6pPr>
            <a:lvl7pPr lvl="6" rtl="0">
              <a:spcBef>
                <a:spcPts val="0"/>
              </a:spcBef>
              <a:spcAft>
                <a:spcPts val="0"/>
              </a:spcAft>
              <a:buNone/>
              <a:defRPr sz="800">
                <a:solidFill>
                  <a:srgbClr val="B7B7B7"/>
                </a:solidFill>
                <a:latin typeface="Google Sans"/>
                <a:ea typeface="Google Sans"/>
                <a:cs typeface="Google Sans"/>
                <a:sym typeface="Google Sans"/>
              </a:defRPr>
            </a:lvl7pPr>
            <a:lvl8pPr lvl="7" rtl="0">
              <a:spcBef>
                <a:spcPts val="0"/>
              </a:spcBef>
              <a:spcAft>
                <a:spcPts val="0"/>
              </a:spcAft>
              <a:buNone/>
              <a:defRPr sz="800">
                <a:solidFill>
                  <a:srgbClr val="B7B7B7"/>
                </a:solidFill>
                <a:latin typeface="Google Sans"/>
                <a:ea typeface="Google Sans"/>
                <a:cs typeface="Google Sans"/>
                <a:sym typeface="Google Sans"/>
              </a:defRPr>
            </a:lvl8pPr>
            <a:lvl9pPr lvl="8" rtl="0">
              <a:spcBef>
                <a:spcPts val="0"/>
              </a:spcBef>
              <a:spcAft>
                <a:spcPts val="0"/>
              </a:spcAft>
              <a:buNone/>
              <a:defRPr sz="800">
                <a:solidFill>
                  <a:srgbClr val="B7B7B7"/>
                </a:solidFill>
                <a:latin typeface="Google Sans"/>
                <a:ea typeface="Google Sans"/>
                <a:cs typeface="Google Sans"/>
                <a:sym typeface="Google Sans"/>
              </a:defRPr>
            </a:lvl9pPr>
          </a:lstStyle>
          <a:p>
            <a:endParaRPr/>
          </a:p>
        </p:txBody>
      </p:sp>
      <p:pic>
        <p:nvPicPr>
          <p:cNvPr id="347" name="Google Shape;347;p50"/>
          <p:cNvPicPr preferRelativeResize="0"/>
          <p:nvPr/>
        </p:nvPicPr>
        <p:blipFill rotWithShape="1">
          <a:blip r:embed="rId2">
            <a:alphaModFix/>
          </a:blip>
          <a:srcRect l="9" r="9"/>
          <a:stretch/>
        </p:blipFill>
        <p:spPr>
          <a:xfrm>
            <a:off x="597750" y="4666195"/>
            <a:ext cx="458724" cy="90230"/>
          </a:xfrm>
          <a:prstGeom prst="rect">
            <a:avLst/>
          </a:prstGeom>
          <a:noFill/>
          <a:ln>
            <a:noFill/>
          </a:ln>
        </p:spPr>
      </p:pic>
    </p:spTree>
  </p:cSld>
  <p:clrMapOvr>
    <a:masterClrMapping/>
  </p:clrMapOvr>
  <p:extLst>
    <p:ext uri="{DCECCB84-F9BA-43D5-87BE-67443E8EF086}">
      <p15:sldGuideLst xmlns:p15="http://schemas.microsoft.com/office/powerpoint/2012/main">
        <p15:guide id="1" orient="horz" pos="2736">
          <p15:clr>
            <a:srgbClr val="FA7B17"/>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Section title and description 2">
  <p:cSld name="SECTION_TITLE_AND_DESCRIPTION_2">
    <p:bg>
      <p:bgPr>
        <a:solidFill>
          <a:schemeClr val="dk1"/>
        </a:solidFill>
        <a:effectLst/>
      </p:bgPr>
    </p:bg>
    <p:spTree>
      <p:nvGrpSpPr>
        <p:cNvPr id="1" name="Shape 348"/>
        <p:cNvGrpSpPr/>
        <p:nvPr/>
      </p:nvGrpSpPr>
      <p:grpSpPr>
        <a:xfrm>
          <a:off x="0" y="0"/>
          <a:ext cx="0" cy="0"/>
          <a:chOff x="0" y="0"/>
          <a:chExt cx="0" cy="0"/>
        </a:xfrm>
      </p:grpSpPr>
      <p:sp>
        <p:nvSpPr>
          <p:cNvPr id="349" name="Google Shape;349;p51"/>
          <p:cNvSpPr txBox="1">
            <a:spLocks noGrp="1"/>
          </p:cNvSpPr>
          <p:nvPr>
            <p:ph type="title"/>
          </p:nvPr>
        </p:nvSpPr>
        <p:spPr>
          <a:xfrm>
            <a:off x="496650" y="389305"/>
            <a:ext cx="3922200" cy="207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solidFill>
                  <a:schemeClr val="dk2"/>
                </a:solidFill>
                <a:latin typeface="Google Sans"/>
                <a:ea typeface="Google Sans"/>
                <a:cs typeface="Google Sans"/>
                <a:sym typeface="Google Sans"/>
              </a:defRPr>
            </a:lvl1pPr>
            <a:lvl2pPr lvl="1" rtl="0">
              <a:spcBef>
                <a:spcPts val="0"/>
              </a:spcBef>
              <a:spcAft>
                <a:spcPts val="0"/>
              </a:spcAft>
              <a:buNone/>
              <a:defRPr sz="800">
                <a:solidFill>
                  <a:schemeClr val="dk2"/>
                </a:solidFill>
                <a:latin typeface="Google Sans"/>
                <a:ea typeface="Google Sans"/>
                <a:cs typeface="Google Sans"/>
                <a:sym typeface="Google Sans"/>
              </a:defRPr>
            </a:lvl2pPr>
            <a:lvl3pPr lvl="2" rtl="0">
              <a:spcBef>
                <a:spcPts val="0"/>
              </a:spcBef>
              <a:spcAft>
                <a:spcPts val="0"/>
              </a:spcAft>
              <a:buNone/>
              <a:defRPr sz="800">
                <a:solidFill>
                  <a:schemeClr val="dk2"/>
                </a:solidFill>
                <a:latin typeface="Google Sans"/>
                <a:ea typeface="Google Sans"/>
                <a:cs typeface="Google Sans"/>
                <a:sym typeface="Google Sans"/>
              </a:defRPr>
            </a:lvl3pPr>
            <a:lvl4pPr lvl="3" rtl="0">
              <a:spcBef>
                <a:spcPts val="0"/>
              </a:spcBef>
              <a:spcAft>
                <a:spcPts val="0"/>
              </a:spcAft>
              <a:buNone/>
              <a:defRPr sz="800">
                <a:solidFill>
                  <a:schemeClr val="dk2"/>
                </a:solidFill>
                <a:latin typeface="Google Sans"/>
                <a:ea typeface="Google Sans"/>
                <a:cs typeface="Google Sans"/>
                <a:sym typeface="Google Sans"/>
              </a:defRPr>
            </a:lvl4pPr>
            <a:lvl5pPr lvl="4" rtl="0">
              <a:spcBef>
                <a:spcPts val="0"/>
              </a:spcBef>
              <a:spcAft>
                <a:spcPts val="0"/>
              </a:spcAft>
              <a:buNone/>
              <a:defRPr sz="800">
                <a:solidFill>
                  <a:schemeClr val="dk2"/>
                </a:solidFill>
                <a:latin typeface="Google Sans"/>
                <a:ea typeface="Google Sans"/>
                <a:cs typeface="Google Sans"/>
                <a:sym typeface="Google Sans"/>
              </a:defRPr>
            </a:lvl5pPr>
            <a:lvl6pPr lvl="5" rtl="0">
              <a:spcBef>
                <a:spcPts val="0"/>
              </a:spcBef>
              <a:spcAft>
                <a:spcPts val="0"/>
              </a:spcAft>
              <a:buNone/>
              <a:defRPr sz="800">
                <a:solidFill>
                  <a:schemeClr val="dk2"/>
                </a:solidFill>
                <a:latin typeface="Google Sans"/>
                <a:ea typeface="Google Sans"/>
                <a:cs typeface="Google Sans"/>
                <a:sym typeface="Google Sans"/>
              </a:defRPr>
            </a:lvl6pPr>
            <a:lvl7pPr lvl="6" rtl="0">
              <a:spcBef>
                <a:spcPts val="0"/>
              </a:spcBef>
              <a:spcAft>
                <a:spcPts val="0"/>
              </a:spcAft>
              <a:buNone/>
              <a:defRPr sz="800">
                <a:solidFill>
                  <a:schemeClr val="dk2"/>
                </a:solidFill>
                <a:latin typeface="Google Sans"/>
                <a:ea typeface="Google Sans"/>
                <a:cs typeface="Google Sans"/>
                <a:sym typeface="Google Sans"/>
              </a:defRPr>
            </a:lvl7pPr>
            <a:lvl8pPr lvl="7" rtl="0">
              <a:spcBef>
                <a:spcPts val="0"/>
              </a:spcBef>
              <a:spcAft>
                <a:spcPts val="0"/>
              </a:spcAft>
              <a:buNone/>
              <a:defRPr sz="800">
                <a:solidFill>
                  <a:schemeClr val="dk2"/>
                </a:solidFill>
                <a:latin typeface="Google Sans"/>
                <a:ea typeface="Google Sans"/>
                <a:cs typeface="Google Sans"/>
                <a:sym typeface="Google Sans"/>
              </a:defRPr>
            </a:lvl8pPr>
            <a:lvl9pPr lvl="8" rtl="0">
              <a:spcBef>
                <a:spcPts val="0"/>
              </a:spcBef>
              <a:spcAft>
                <a:spcPts val="0"/>
              </a:spcAft>
              <a:buNone/>
              <a:defRPr sz="800">
                <a:solidFill>
                  <a:schemeClr val="dk2"/>
                </a:solidFill>
                <a:latin typeface="Google Sans"/>
                <a:ea typeface="Google Sans"/>
                <a:cs typeface="Google Sans"/>
                <a:sym typeface="Google Sans"/>
              </a:defRPr>
            </a:lvl9pPr>
          </a:lstStyle>
          <a:p>
            <a:endParaRPr/>
          </a:p>
        </p:txBody>
      </p:sp>
      <p:sp>
        <p:nvSpPr>
          <p:cNvPr id="350" name="Google Shape;350;p51"/>
          <p:cNvSpPr txBox="1">
            <a:spLocks noGrp="1"/>
          </p:cNvSpPr>
          <p:nvPr>
            <p:ph type="subTitle" idx="1"/>
          </p:nvPr>
        </p:nvSpPr>
        <p:spPr>
          <a:xfrm>
            <a:off x="481124" y="3486425"/>
            <a:ext cx="66303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2000">
                <a:solidFill>
                  <a:schemeClr val="dk2"/>
                </a:solidFill>
                <a:latin typeface="Roboto"/>
                <a:ea typeface="Roboto"/>
                <a:cs typeface="Roboto"/>
                <a:sym typeface="Roboto"/>
              </a:defRPr>
            </a:lvl1pPr>
            <a:lvl2pPr lvl="1" rtl="0">
              <a:lnSpc>
                <a:spcPct val="80000"/>
              </a:lnSpc>
              <a:spcBef>
                <a:spcPts val="1600"/>
              </a:spcBef>
              <a:spcAft>
                <a:spcPts val="0"/>
              </a:spcAft>
              <a:buNone/>
              <a:defRPr sz="2000" b="1">
                <a:solidFill>
                  <a:schemeClr val="dk2"/>
                </a:solidFill>
                <a:latin typeface="Google Sans"/>
                <a:ea typeface="Google Sans"/>
                <a:cs typeface="Google Sans"/>
                <a:sym typeface="Google Sans"/>
              </a:defRPr>
            </a:lvl2pPr>
            <a:lvl3pPr lvl="2" rtl="0">
              <a:lnSpc>
                <a:spcPct val="80000"/>
              </a:lnSpc>
              <a:spcBef>
                <a:spcPts val="1600"/>
              </a:spcBef>
              <a:spcAft>
                <a:spcPts val="0"/>
              </a:spcAft>
              <a:buNone/>
              <a:defRPr sz="2000" b="1">
                <a:solidFill>
                  <a:schemeClr val="dk2"/>
                </a:solidFill>
                <a:latin typeface="Google Sans"/>
                <a:ea typeface="Google Sans"/>
                <a:cs typeface="Google Sans"/>
                <a:sym typeface="Google Sans"/>
              </a:defRPr>
            </a:lvl3pPr>
            <a:lvl4pPr lvl="3" rtl="0">
              <a:lnSpc>
                <a:spcPct val="80000"/>
              </a:lnSpc>
              <a:spcBef>
                <a:spcPts val="1600"/>
              </a:spcBef>
              <a:spcAft>
                <a:spcPts val="0"/>
              </a:spcAft>
              <a:buNone/>
              <a:defRPr sz="2000" b="1">
                <a:solidFill>
                  <a:schemeClr val="dk2"/>
                </a:solidFill>
                <a:latin typeface="Google Sans"/>
                <a:ea typeface="Google Sans"/>
                <a:cs typeface="Google Sans"/>
                <a:sym typeface="Google Sans"/>
              </a:defRPr>
            </a:lvl4pPr>
            <a:lvl5pPr lvl="4" rtl="0">
              <a:lnSpc>
                <a:spcPct val="80000"/>
              </a:lnSpc>
              <a:spcBef>
                <a:spcPts val="1600"/>
              </a:spcBef>
              <a:spcAft>
                <a:spcPts val="0"/>
              </a:spcAft>
              <a:buNone/>
              <a:defRPr sz="2000" b="1">
                <a:solidFill>
                  <a:schemeClr val="dk2"/>
                </a:solidFill>
                <a:latin typeface="Google Sans"/>
                <a:ea typeface="Google Sans"/>
                <a:cs typeface="Google Sans"/>
                <a:sym typeface="Google Sans"/>
              </a:defRPr>
            </a:lvl5pPr>
            <a:lvl6pPr lvl="5" rtl="0">
              <a:lnSpc>
                <a:spcPct val="80000"/>
              </a:lnSpc>
              <a:spcBef>
                <a:spcPts val="1600"/>
              </a:spcBef>
              <a:spcAft>
                <a:spcPts val="0"/>
              </a:spcAft>
              <a:buNone/>
              <a:defRPr sz="2000" b="1">
                <a:solidFill>
                  <a:schemeClr val="dk2"/>
                </a:solidFill>
                <a:latin typeface="Google Sans"/>
                <a:ea typeface="Google Sans"/>
                <a:cs typeface="Google Sans"/>
                <a:sym typeface="Google Sans"/>
              </a:defRPr>
            </a:lvl6pPr>
            <a:lvl7pPr lvl="6" rtl="0">
              <a:lnSpc>
                <a:spcPct val="80000"/>
              </a:lnSpc>
              <a:spcBef>
                <a:spcPts val="1600"/>
              </a:spcBef>
              <a:spcAft>
                <a:spcPts val="0"/>
              </a:spcAft>
              <a:buNone/>
              <a:defRPr sz="2000" b="1">
                <a:solidFill>
                  <a:schemeClr val="dk2"/>
                </a:solidFill>
                <a:latin typeface="Google Sans"/>
                <a:ea typeface="Google Sans"/>
                <a:cs typeface="Google Sans"/>
                <a:sym typeface="Google Sans"/>
              </a:defRPr>
            </a:lvl7pPr>
            <a:lvl8pPr lvl="7" rtl="0">
              <a:lnSpc>
                <a:spcPct val="80000"/>
              </a:lnSpc>
              <a:spcBef>
                <a:spcPts val="1600"/>
              </a:spcBef>
              <a:spcAft>
                <a:spcPts val="0"/>
              </a:spcAft>
              <a:buNone/>
              <a:defRPr sz="2000" b="1">
                <a:solidFill>
                  <a:schemeClr val="dk2"/>
                </a:solidFill>
                <a:latin typeface="Google Sans"/>
                <a:ea typeface="Google Sans"/>
                <a:cs typeface="Google Sans"/>
                <a:sym typeface="Google Sans"/>
              </a:defRPr>
            </a:lvl8pPr>
            <a:lvl9pPr lvl="8" rtl="0">
              <a:lnSpc>
                <a:spcPct val="80000"/>
              </a:lnSpc>
              <a:spcBef>
                <a:spcPts val="1600"/>
              </a:spcBef>
              <a:spcAft>
                <a:spcPts val="1600"/>
              </a:spcAft>
              <a:buNone/>
              <a:defRPr sz="2000" b="1">
                <a:solidFill>
                  <a:schemeClr val="dk2"/>
                </a:solidFill>
                <a:latin typeface="Google Sans"/>
                <a:ea typeface="Google Sans"/>
                <a:cs typeface="Google Sans"/>
                <a:sym typeface="Google Sans"/>
              </a:defRPr>
            </a:lvl9pPr>
          </a:lstStyle>
          <a:p>
            <a:endParaRPr/>
          </a:p>
        </p:txBody>
      </p:sp>
      <p:pic>
        <p:nvPicPr>
          <p:cNvPr id="351" name="Google Shape;351;p51"/>
          <p:cNvPicPr preferRelativeResize="0"/>
          <p:nvPr/>
        </p:nvPicPr>
        <p:blipFill rotWithShape="1">
          <a:blip r:embed="rId2">
            <a:alphaModFix/>
          </a:blip>
          <a:srcRect l="310" r="-309"/>
          <a:stretch/>
        </p:blipFill>
        <p:spPr>
          <a:xfrm>
            <a:off x="597750" y="4666195"/>
            <a:ext cx="458724" cy="90230"/>
          </a:xfrm>
          <a:prstGeom prst="rect">
            <a:avLst/>
          </a:prstGeom>
          <a:noFill/>
          <a:ln>
            <a:noFill/>
          </a:ln>
        </p:spPr>
      </p:pic>
    </p:spTree>
  </p:cSld>
  <p:clrMapOvr>
    <a:masterClrMapping/>
  </p:clrMapOvr>
  <p:extLst>
    <p:ext uri="{DCECCB84-F9BA-43D5-87BE-67443E8EF086}">
      <p15:sldGuideLst xmlns:p15="http://schemas.microsoft.com/office/powerpoint/2012/main">
        <p15:guide id="1" orient="horz" pos="2736">
          <p15:clr>
            <a:srgbClr val="FA7B17"/>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Section title and description 1">
  <p:cSld name="SECTION_TITLE_AND_DESCRIPTION_1">
    <p:bg>
      <p:bgPr>
        <a:solidFill>
          <a:schemeClr val="dk1"/>
        </a:solidFill>
        <a:effectLst/>
      </p:bgPr>
    </p:bg>
    <p:spTree>
      <p:nvGrpSpPr>
        <p:cNvPr id="1" name="Shape 352"/>
        <p:cNvGrpSpPr/>
        <p:nvPr/>
      </p:nvGrpSpPr>
      <p:grpSpPr>
        <a:xfrm>
          <a:off x="0" y="0"/>
          <a:ext cx="0" cy="0"/>
          <a:chOff x="0" y="0"/>
          <a:chExt cx="0" cy="0"/>
        </a:xfrm>
      </p:grpSpPr>
      <p:sp>
        <p:nvSpPr>
          <p:cNvPr id="353" name="Google Shape;353;p52"/>
          <p:cNvSpPr txBox="1">
            <a:spLocks noGrp="1"/>
          </p:cNvSpPr>
          <p:nvPr>
            <p:ph type="title"/>
          </p:nvPr>
        </p:nvSpPr>
        <p:spPr>
          <a:xfrm>
            <a:off x="496650" y="389305"/>
            <a:ext cx="3922200" cy="207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solidFill>
                  <a:srgbClr val="3F3F3F"/>
                </a:solidFill>
                <a:latin typeface="Google Sans"/>
                <a:ea typeface="Google Sans"/>
                <a:cs typeface="Google Sans"/>
                <a:sym typeface="Google Sans"/>
              </a:defRPr>
            </a:lvl1pPr>
            <a:lvl2pPr lvl="1" rtl="0">
              <a:spcBef>
                <a:spcPts val="0"/>
              </a:spcBef>
              <a:spcAft>
                <a:spcPts val="0"/>
              </a:spcAft>
              <a:buNone/>
              <a:defRPr sz="800">
                <a:solidFill>
                  <a:srgbClr val="3F3F3F"/>
                </a:solidFill>
                <a:latin typeface="Google Sans"/>
                <a:ea typeface="Google Sans"/>
                <a:cs typeface="Google Sans"/>
                <a:sym typeface="Google Sans"/>
              </a:defRPr>
            </a:lvl2pPr>
            <a:lvl3pPr lvl="2" rtl="0">
              <a:spcBef>
                <a:spcPts val="0"/>
              </a:spcBef>
              <a:spcAft>
                <a:spcPts val="0"/>
              </a:spcAft>
              <a:buNone/>
              <a:defRPr sz="800">
                <a:solidFill>
                  <a:srgbClr val="3F3F3F"/>
                </a:solidFill>
                <a:latin typeface="Google Sans"/>
                <a:ea typeface="Google Sans"/>
                <a:cs typeface="Google Sans"/>
                <a:sym typeface="Google Sans"/>
              </a:defRPr>
            </a:lvl3pPr>
            <a:lvl4pPr lvl="3" rtl="0">
              <a:spcBef>
                <a:spcPts val="0"/>
              </a:spcBef>
              <a:spcAft>
                <a:spcPts val="0"/>
              </a:spcAft>
              <a:buNone/>
              <a:defRPr sz="800">
                <a:solidFill>
                  <a:srgbClr val="3F3F3F"/>
                </a:solidFill>
                <a:latin typeface="Google Sans"/>
                <a:ea typeface="Google Sans"/>
                <a:cs typeface="Google Sans"/>
                <a:sym typeface="Google Sans"/>
              </a:defRPr>
            </a:lvl4pPr>
            <a:lvl5pPr lvl="4" rtl="0">
              <a:spcBef>
                <a:spcPts val="0"/>
              </a:spcBef>
              <a:spcAft>
                <a:spcPts val="0"/>
              </a:spcAft>
              <a:buNone/>
              <a:defRPr sz="800">
                <a:solidFill>
                  <a:srgbClr val="3F3F3F"/>
                </a:solidFill>
                <a:latin typeface="Google Sans"/>
                <a:ea typeface="Google Sans"/>
                <a:cs typeface="Google Sans"/>
                <a:sym typeface="Google Sans"/>
              </a:defRPr>
            </a:lvl5pPr>
            <a:lvl6pPr lvl="5" rtl="0">
              <a:spcBef>
                <a:spcPts val="0"/>
              </a:spcBef>
              <a:spcAft>
                <a:spcPts val="0"/>
              </a:spcAft>
              <a:buNone/>
              <a:defRPr sz="800">
                <a:solidFill>
                  <a:srgbClr val="3F3F3F"/>
                </a:solidFill>
                <a:latin typeface="Google Sans"/>
                <a:ea typeface="Google Sans"/>
                <a:cs typeface="Google Sans"/>
                <a:sym typeface="Google Sans"/>
              </a:defRPr>
            </a:lvl6pPr>
            <a:lvl7pPr lvl="6" rtl="0">
              <a:spcBef>
                <a:spcPts val="0"/>
              </a:spcBef>
              <a:spcAft>
                <a:spcPts val="0"/>
              </a:spcAft>
              <a:buNone/>
              <a:defRPr sz="800">
                <a:solidFill>
                  <a:srgbClr val="3F3F3F"/>
                </a:solidFill>
                <a:latin typeface="Google Sans"/>
                <a:ea typeface="Google Sans"/>
                <a:cs typeface="Google Sans"/>
                <a:sym typeface="Google Sans"/>
              </a:defRPr>
            </a:lvl7pPr>
            <a:lvl8pPr lvl="7" rtl="0">
              <a:spcBef>
                <a:spcPts val="0"/>
              </a:spcBef>
              <a:spcAft>
                <a:spcPts val="0"/>
              </a:spcAft>
              <a:buNone/>
              <a:defRPr sz="800">
                <a:solidFill>
                  <a:srgbClr val="3F3F3F"/>
                </a:solidFill>
                <a:latin typeface="Google Sans"/>
                <a:ea typeface="Google Sans"/>
                <a:cs typeface="Google Sans"/>
                <a:sym typeface="Google Sans"/>
              </a:defRPr>
            </a:lvl8pPr>
            <a:lvl9pPr lvl="8" rtl="0">
              <a:spcBef>
                <a:spcPts val="0"/>
              </a:spcBef>
              <a:spcAft>
                <a:spcPts val="0"/>
              </a:spcAft>
              <a:buNone/>
              <a:defRPr sz="800">
                <a:solidFill>
                  <a:srgbClr val="3F3F3F"/>
                </a:solidFill>
                <a:latin typeface="Google Sans"/>
                <a:ea typeface="Google Sans"/>
                <a:cs typeface="Google Sans"/>
                <a:sym typeface="Google Sans"/>
              </a:defRPr>
            </a:lvl9pPr>
          </a:lstStyle>
          <a:p>
            <a:endParaRPr/>
          </a:p>
        </p:txBody>
      </p:sp>
      <p:sp>
        <p:nvSpPr>
          <p:cNvPr id="354" name="Google Shape;354;p52"/>
          <p:cNvSpPr txBox="1">
            <a:spLocks noGrp="1"/>
          </p:cNvSpPr>
          <p:nvPr>
            <p:ph type="subTitle" idx="1"/>
          </p:nvPr>
        </p:nvSpPr>
        <p:spPr>
          <a:xfrm>
            <a:off x="481124" y="3486425"/>
            <a:ext cx="67974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2000">
                <a:solidFill>
                  <a:srgbClr val="3F3F3F"/>
                </a:solidFill>
                <a:latin typeface="Roboto"/>
                <a:ea typeface="Roboto"/>
                <a:cs typeface="Roboto"/>
                <a:sym typeface="Roboto"/>
              </a:defRPr>
            </a:lvl1pPr>
            <a:lvl2pPr lvl="1" rtl="0">
              <a:lnSpc>
                <a:spcPct val="90000"/>
              </a:lnSpc>
              <a:spcBef>
                <a:spcPts val="1600"/>
              </a:spcBef>
              <a:spcAft>
                <a:spcPts val="0"/>
              </a:spcAft>
              <a:buNone/>
              <a:defRPr sz="2000" b="1">
                <a:solidFill>
                  <a:srgbClr val="3F3F3F"/>
                </a:solidFill>
                <a:latin typeface="Google Sans"/>
                <a:ea typeface="Google Sans"/>
                <a:cs typeface="Google Sans"/>
                <a:sym typeface="Google Sans"/>
              </a:defRPr>
            </a:lvl2pPr>
            <a:lvl3pPr lvl="2" rtl="0">
              <a:lnSpc>
                <a:spcPct val="90000"/>
              </a:lnSpc>
              <a:spcBef>
                <a:spcPts val="1600"/>
              </a:spcBef>
              <a:spcAft>
                <a:spcPts val="0"/>
              </a:spcAft>
              <a:buNone/>
              <a:defRPr sz="2000" b="1">
                <a:solidFill>
                  <a:srgbClr val="3F3F3F"/>
                </a:solidFill>
                <a:latin typeface="Google Sans"/>
                <a:ea typeface="Google Sans"/>
                <a:cs typeface="Google Sans"/>
                <a:sym typeface="Google Sans"/>
              </a:defRPr>
            </a:lvl3pPr>
            <a:lvl4pPr lvl="3" rtl="0">
              <a:lnSpc>
                <a:spcPct val="90000"/>
              </a:lnSpc>
              <a:spcBef>
                <a:spcPts val="1600"/>
              </a:spcBef>
              <a:spcAft>
                <a:spcPts val="0"/>
              </a:spcAft>
              <a:buNone/>
              <a:defRPr sz="2000" b="1">
                <a:solidFill>
                  <a:srgbClr val="3F3F3F"/>
                </a:solidFill>
                <a:latin typeface="Google Sans"/>
                <a:ea typeface="Google Sans"/>
                <a:cs typeface="Google Sans"/>
                <a:sym typeface="Google Sans"/>
              </a:defRPr>
            </a:lvl4pPr>
            <a:lvl5pPr lvl="4" rtl="0">
              <a:lnSpc>
                <a:spcPct val="90000"/>
              </a:lnSpc>
              <a:spcBef>
                <a:spcPts val="1600"/>
              </a:spcBef>
              <a:spcAft>
                <a:spcPts val="0"/>
              </a:spcAft>
              <a:buNone/>
              <a:defRPr sz="2000" b="1">
                <a:solidFill>
                  <a:srgbClr val="3F3F3F"/>
                </a:solidFill>
                <a:latin typeface="Google Sans"/>
                <a:ea typeface="Google Sans"/>
                <a:cs typeface="Google Sans"/>
                <a:sym typeface="Google Sans"/>
              </a:defRPr>
            </a:lvl5pPr>
            <a:lvl6pPr lvl="5" rtl="0">
              <a:lnSpc>
                <a:spcPct val="90000"/>
              </a:lnSpc>
              <a:spcBef>
                <a:spcPts val="1600"/>
              </a:spcBef>
              <a:spcAft>
                <a:spcPts val="0"/>
              </a:spcAft>
              <a:buNone/>
              <a:defRPr sz="2000" b="1">
                <a:solidFill>
                  <a:srgbClr val="3F3F3F"/>
                </a:solidFill>
                <a:latin typeface="Google Sans"/>
                <a:ea typeface="Google Sans"/>
                <a:cs typeface="Google Sans"/>
                <a:sym typeface="Google Sans"/>
              </a:defRPr>
            </a:lvl6pPr>
            <a:lvl7pPr lvl="6" rtl="0">
              <a:lnSpc>
                <a:spcPct val="90000"/>
              </a:lnSpc>
              <a:spcBef>
                <a:spcPts val="1600"/>
              </a:spcBef>
              <a:spcAft>
                <a:spcPts val="0"/>
              </a:spcAft>
              <a:buNone/>
              <a:defRPr sz="2000" b="1">
                <a:solidFill>
                  <a:srgbClr val="3F3F3F"/>
                </a:solidFill>
                <a:latin typeface="Google Sans"/>
                <a:ea typeface="Google Sans"/>
                <a:cs typeface="Google Sans"/>
                <a:sym typeface="Google Sans"/>
              </a:defRPr>
            </a:lvl7pPr>
            <a:lvl8pPr lvl="7" rtl="0">
              <a:lnSpc>
                <a:spcPct val="90000"/>
              </a:lnSpc>
              <a:spcBef>
                <a:spcPts val="1600"/>
              </a:spcBef>
              <a:spcAft>
                <a:spcPts val="0"/>
              </a:spcAft>
              <a:buNone/>
              <a:defRPr sz="2000" b="1">
                <a:solidFill>
                  <a:srgbClr val="3F3F3F"/>
                </a:solidFill>
                <a:latin typeface="Google Sans"/>
                <a:ea typeface="Google Sans"/>
                <a:cs typeface="Google Sans"/>
                <a:sym typeface="Google Sans"/>
              </a:defRPr>
            </a:lvl8pPr>
            <a:lvl9pPr lvl="8" rtl="0">
              <a:lnSpc>
                <a:spcPct val="90000"/>
              </a:lnSpc>
              <a:spcBef>
                <a:spcPts val="1600"/>
              </a:spcBef>
              <a:spcAft>
                <a:spcPts val="1600"/>
              </a:spcAft>
              <a:buNone/>
              <a:defRPr sz="2000" b="1">
                <a:solidFill>
                  <a:srgbClr val="3F3F3F"/>
                </a:solidFill>
                <a:latin typeface="Google Sans"/>
                <a:ea typeface="Google Sans"/>
                <a:cs typeface="Google Sans"/>
                <a:sym typeface="Google Sans"/>
              </a:defRPr>
            </a:lvl9pPr>
          </a:lstStyle>
          <a:p>
            <a:endParaRPr/>
          </a:p>
        </p:txBody>
      </p:sp>
      <p:sp>
        <p:nvSpPr>
          <p:cNvPr id="355" name="Google Shape;355;p52"/>
          <p:cNvSpPr txBox="1">
            <a:spLocks noGrp="1"/>
          </p:cNvSpPr>
          <p:nvPr>
            <p:ph type="subTitle" idx="2"/>
          </p:nvPr>
        </p:nvSpPr>
        <p:spPr>
          <a:xfrm>
            <a:off x="481150" y="1747550"/>
            <a:ext cx="55389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3200" b="1">
                <a:solidFill>
                  <a:srgbClr val="3F3F3F"/>
                </a:solidFill>
                <a:latin typeface="Google Sans"/>
                <a:ea typeface="Google Sans"/>
                <a:cs typeface="Google Sans"/>
                <a:sym typeface="Google Sans"/>
              </a:defRPr>
            </a:lvl1pPr>
            <a:lvl2pPr lvl="1" rtl="0">
              <a:lnSpc>
                <a:spcPct val="90000"/>
              </a:lnSpc>
              <a:spcBef>
                <a:spcPts val="1600"/>
              </a:spcBef>
              <a:spcAft>
                <a:spcPts val="0"/>
              </a:spcAft>
              <a:buNone/>
              <a:defRPr sz="2000" b="1">
                <a:solidFill>
                  <a:srgbClr val="3F3F3F"/>
                </a:solidFill>
                <a:latin typeface="Google Sans"/>
                <a:ea typeface="Google Sans"/>
                <a:cs typeface="Google Sans"/>
                <a:sym typeface="Google Sans"/>
              </a:defRPr>
            </a:lvl2pPr>
            <a:lvl3pPr lvl="2" rtl="0">
              <a:lnSpc>
                <a:spcPct val="90000"/>
              </a:lnSpc>
              <a:spcBef>
                <a:spcPts val="1600"/>
              </a:spcBef>
              <a:spcAft>
                <a:spcPts val="0"/>
              </a:spcAft>
              <a:buNone/>
              <a:defRPr sz="2000" b="1">
                <a:solidFill>
                  <a:srgbClr val="3F3F3F"/>
                </a:solidFill>
                <a:latin typeface="Google Sans"/>
                <a:ea typeface="Google Sans"/>
                <a:cs typeface="Google Sans"/>
                <a:sym typeface="Google Sans"/>
              </a:defRPr>
            </a:lvl3pPr>
            <a:lvl4pPr lvl="3" rtl="0">
              <a:lnSpc>
                <a:spcPct val="90000"/>
              </a:lnSpc>
              <a:spcBef>
                <a:spcPts val="1600"/>
              </a:spcBef>
              <a:spcAft>
                <a:spcPts val="0"/>
              </a:spcAft>
              <a:buNone/>
              <a:defRPr sz="2000" b="1">
                <a:solidFill>
                  <a:srgbClr val="3F3F3F"/>
                </a:solidFill>
                <a:latin typeface="Google Sans"/>
                <a:ea typeface="Google Sans"/>
                <a:cs typeface="Google Sans"/>
                <a:sym typeface="Google Sans"/>
              </a:defRPr>
            </a:lvl4pPr>
            <a:lvl5pPr lvl="4" rtl="0">
              <a:lnSpc>
                <a:spcPct val="90000"/>
              </a:lnSpc>
              <a:spcBef>
                <a:spcPts val="1600"/>
              </a:spcBef>
              <a:spcAft>
                <a:spcPts val="0"/>
              </a:spcAft>
              <a:buNone/>
              <a:defRPr sz="2000" b="1">
                <a:solidFill>
                  <a:srgbClr val="3F3F3F"/>
                </a:solidFill>
                <a:latin typeface="Google Sans"/>
                <a:ea typeface="Google Sans"/>
                <a:cs typeface="Google Sans"/>
                <a:sym typeface="Google Sans"/>
              </a:defRPr>
            </a:lvl5pPr>
            <a:lvl6pPr lvl="5" rtl="0">
              <a:lnSpc>
                <a:spcPct val="90000"/>
              </a:lnSpc>
              <a:spcBef>
                <a:spcPts val="1600"/>
              </a:spcBef>
              <a:spcAft>
                <a:spcPts val="0"/>
              </a:spcAft>
              <a:buNone/>
              <a:defRPr sz="2000" b="1">
                <a:solidFill>
                  <a:srgbClr val="3F3F3F"/>
                </a:solidFill>
                <a:latin typeface="Google Sans"/>
                <a:ea typeface="Google Sans"/>
                <a:cs typeface="Google Sans"/>
                <a:sym typeface="Google Sans"/>
              </a:defRPr>
            </a:lvl6pPr>
            <a:lvl7pPr lvl="6" rtl="0">
              <a:lnSpc>
                <a:spcPct val="90000"/>
              </a:lnSpc>
              <a:spcBef>
                <a:spcPts val="1600"/>
              </a:spcBef>
              <a:spcAft>
                <a:spcPts val="0"/>
              </a:spcAft>
              <a:buNone/>
              <a:defRPr sz="2000" b="1">
                <a:solidFill>
                  <a:srgbClr val="3F3F3F"/>
                </a:solidFill>
                <a:latin typeface="Google Sans"/>
                <a:ea typeface="Google Sans"/>
                <a:cs typeface="Google Sans"/>
                <a:sym typeface="Google Sans"/>
              </a:defRPr>
            </a:lvl7pPr>
            <a:lvl8pPr lvl="7" rtl="0">
              <a:lnSpc>
                <a:spcPct val="90000"/>
              </a:lnSpc>
              <a:spcBef>
                <a:spcPts val="1600"/>
              </a:spcBef>
              <a:spcAft>
                <a:spcPts val="0"/>
              </a:spcAft>
              <a:buNone/>
              <a:defRPr sz="2000" b="1">
                <a:solidFill>
                  <a:srgbClr val="3F3F3F"/>
                </a:solidFill>
                <a:latin typeface="Google Sans"/>
                <a:ea typeface="Google Sans"/>
                <a:cs typeface="Google Sans"/>
                <a:sym typeface="Google Sans"/>
              </a:defRPr>
            </a:lvl8pPr>
            <a:lvl9pPr lvl="8" rtl="0">
              <a:lnSpc>
                <a:spcPct val="90000"/>
              </a:lnSpc>
              <a:spcBef>
                <a:spcPts val="1600"/>
              </a:spcBef>
              <a:spcAft>
                <a:spcPts val="1600"/>
              </a:spcAft>
              <a:buNone/>
              <a:defRPr sz="2000" b="1">
                <a:solidFill>
                  <a:srgbClr val="3F3F3F"/>
                </a:solidFill>
                <a:latin typeface="Google Sans"/>
                <a:ea typeface="Google Sans"/>
                <a:cs typeface="Google Sans"/>
                <a:sym typeface="Google Sans"/>
              </a:defRPr>
            </a:lvl9pPr>
          </a:lstStyle>
          <a:p>
            <a:endParaRPr/>
          </a:p>
        </p:txBody>
      </p:sp>
      <p:pic>
        <p:nvPicPr>
          <p:cNvPr id="356" name="Google Shape;356;p52"/>
          <p:cNvPicPr preferRelativeResize="0"/>
          <p:nvPr/>
        </p:nvPicPr>
        <p:blipFill rotWithShape="1">
          <a:blip r:embed="rId2">
            <a:alphaModFix/>
          </a:blip>
          <a:srcRect l="310" r="-309"/>
          <a:stretch/>
        </p:blipFill>
        <p:spPr>
          <a:xfrm>
            <a:off x="597750" y="4666195"/>
            <a:ext cx="458724" cy="90230"/>
          </a:xfrm>
          <a:prstGeom prst="rect">
            <a:avLst/>
          </a:prstGeom>
          <a:noFill/>
          <a:ln>
            <a:noFill/>
          </a:ln>
        </p:spPr>
      </p:pic>
    </p:spTree>
  </p:cSld>
  <p:clrMapOvr>
    <a:masterClrMapping/>
  </p:clrMapOvr>
  <p:extLst>
    <p:ext uri="{DCECCB84-F9BA-43D5-87BE-67443E8EF086}">
      <p15:sldGuideLst xmlns:p15="http://schemas.microsoft.com/office/powerpoint/2012/main">
        <p15:guide id="1" orient="horz" pos="2736">
          <p15:clr>
            <a:srgbClr val="FA7B17"/>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ext Statement slide">
  <p:cSld name="SECTION_HEADER_1">
    <p:bg>
      <p:bgPr>
        <a:solidFill>
          <a:schemeClr val="dk1"/>
        </a:solidFill>
        <a:effectLst/>
      </p:bgPr>
    </p:bg>
    <p:spTree>
      <p:nvGrpSpPr>
        <p:cNvPr id="1" name="Shape 30"/>
        <p:cNvGrpSpPr/>
        <p:nvPr/>
      </p:nvGrpSpPr>
      <p:grpSpPr>
        <a:xfrm>
          <a:off x="0" y="0"/>
          <a:ext cx="0" cy="0"/>
          <a:chOff x="0" y="0"/>
          <a:chExt cx="0" cy="0"/>
        </a:xfrm>
      </p:grpSpPr>
      <p:sp>
        <p:nvSpPr>
          <p:cNvPr id="31" name="Google Shape;31;p6"/>
          <p:cNvSpPr txBox="1">
            <a:spLocks noGrp="1"/>
          </p:cNvSpPr>
          <p:nvPr>
            <p:ph type="title"/>
          </p:nvPr>
        </p:nvSpPr>
        <p:spPr>
          <a:xfrm>
            <a:off x="493776" y="393192"/>
            <a:ext cx="8329200" cy="210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solidFill>
                  <a:schemeClr val="dk2"/>
                </a:solidFill>
                <a:latin typeface="Google Sans"/>
                <a:ea typeface="Google Sans"/>
                <a:cs typeface="Google Sans"/>
                <a:sym typeface="Google Sans"/>
              </a:defRPr>
            </a:lvl1pPr>
            <a:lvl2pPr lvl="1" rtl="0">
              <a:spcBef>
                <a:spcPts val="0"/>
              </a:spcBef>
              <a:spcAft>
                <a:spcPts val="0"/>
              </a:spcAft>
              <a:buNone/>
              <a:defRPr sz="800" b="1">
                <a:solidFill>
                  <a:schemeClr val="dk2"/>
                </a:solidFill>
                <a:latin typeface="Google Sans"/>
                <a:ea typeface="Google Sans"/>
                <a:cs typeface="Google Sans"/>
                <a:sym typeface="Google Sans"/>
              </a:defRPr>
            </a:lvl2pPr>
            <a:lvl3pPr lvl="2" rtl="0">
              <a:spcBef>
                <a:spcPts val="0"/>
              </a:spcBef>
              <a:spcAft>
                <a:spcPts val="0"/>
              </a:spcAft>
              <a:buNone/>
              <a:defRPr sz="800" b="1">
                <a:solidFill>
                  <a:schemeClr val="dk2"/>
                </a:solidFill>
                <a:latin typeface="Google Sans"/>
                <a:ea typeface="Google Sans"/>
                <a:cs typeface="Google Sans"/>
                <a:sym typeface="Google Sans"/>
              </a:defRPr>
            </a:lvl3pPr>
            <a:lvl4pPr lvl="3" rtl="0">
              <a:spcBef>
                <a:spcPts val="0"/>
              </a:spcBef>
              <a:spcAft>
                <a:spcPts val="0"/>
              </a:spcAft>
              <a:buNone/>
              <a:defRPr sz="800" b="1">
                <a:solidFill>
                  <a:schemeClr val="dk2"/>
                </a:solidFill>
                <a:latin typeface="Google Sans"/>
                <a:ea typeface="Google Sans"/>
                <a:cs typeface="Google Sans"/>
                <a:sym typeface="Google Sans"/>
              </a:defRPr>
            </a:lvl4pPr>
            <a:lvl5pPr lvl="4" rtl="0">
              <a:spcBef>
                <a:spcPts val="0"/>
              </a:spcBef>
              <a:spcAft>
                <a:spcPts val="0"/>
              </a:spcAft>
              <a:buNone/>
              <a:defRPr sz="800" b="1">
                <a:solidFill>
                  <a:schemeClr val="dk2"/>
                </a:solidFill>
                <a:latin typeface="Google Sans"/>
                <a:ea typeface="Google Sans"/>
                <a:cs typeface="Google Sans"/>
                <a:sym typeface="Google Sans"/>
              </a:defRPr>
            </a:lvl5pPr>
            <a:lvl6pPr lvl="5" rtl="0">
              <a:spcBef>
                <a:spcPts val="0"/>
              </a:spcBef>
              <a:spcAft>
                <a:spcPts val="0"/>
              </a:spcAft>
              <a:buNone/>
              <a:defRPr sz="800" b="1">
                <a:solidFill>
                  <a:schemeClr val="dk2"/>
                </a:solidFill>
                <a:latin typeface="Google Sans"/>
                <a:ea typeface="Google Sans"/>
                <a:cs typeface="Google Sans"/>
                <a:sym typeface="Google Sans"/>
              </a:defRPr>
            </a:lvl6pPr>
            <a:lvl7pPr lvl="6" rtl="0">
              <a:spcBef>
                <a:spcPts val="0"/>
              </a:spcBef>
              <a:spcAft>
                <a:spcPts val="0"/>
              </a:spcAft>
              <a:buNone/>
              <a:defRPr sz="800" b="1">
                <a:solidFill>
                  <a:schemeClr val="dk2"/>
                </a:solidFill>
                <a:latin typeface="Google Sans"/>
                <a:ea typeface="Google Sans"/>
                <a:cs typeface="Google Sans"/>
                <a:sym typeface="Google Sans"/>
              </a:defRPr>
            </a:lvl7pPr>
            <a:lvl8pPr lvl="7" rtl="0">
              <a:spcBef>
                <a:spcPts val="0"/>
              </a:spcBef>
              <a:spcAft>
                <a:spcPts val="0"/>
              </a:spcAft>
              <a:buNone/>
              <a:defRPr sz="800" b="1">
                <a:solidFill>
                  <a:schemeClr val="dk2"/>
                </a:solidFill>
                <a:latin typeface="Google Sans"/>
                <a:ea typeface="Google Sans"/>
                <a:cs typeface="Google Sans"/>
                <a:sym typeface="Google Sans"/>
              </a:defRPr>
            </a:lvl8pPr>
            <a:lvl9pPr lvl="8" rtl="0">
              <a:spcBef>
                <a:spcPts val="0"/>
              </a:spcBef>
              <a:spcAft>
                <a:spcPts val="0"/>
              </a:spcAft>
              <a:buNone/>
              <a:defRPr sz="800" b="1">
                <a:solidFill>
                  <a:schemeClr val="dk2"/>
                </a:solidFill>
                <a:latin typeface="Google Sans"/>
                <a:ea typeface="Google Sans"/>
                <a:cs typeface="Google Sans"/>
                <a:sym typeface="Google Sans"/>
              </a:defRPr>
            </a:lvl9pPr>
          </a:lstStyle>
          <a:p>
            <a:endParaRPr/>
          </a:p>
        </p:txBody>
      </p:sp>
      <p:sp>
        <p:nvSpPr>
          <p:cNvPr id="32" name="Google Shape;32;p6"/>
          <p:cNvSpPr txBox="1">
            <a:spLocks noGrp="1"/>
          </p:cNvSpPr>
          <p:nvPr>
            <p:ph type="subTitle" idx="1"/>
          </p:nvPr>
        </p:nvSpPr>
        <p:spPr>
          <a:xfrm>
            <a:off x="493775" y="1101900"/>
            <a:ext cx="6399600" cy="2939700"/>
          </a:xfrm>
          <a:prstGeom prst="rect">
            <a:avLst/>
          </a:prstGeom>
        </p:spPr>
        <p:txBody>
          <a:bodyPr spcFirstLastPara="1" wrap="square" lIns="91425" tIns="91425" rIns="91425" bIns="91425" anchor="ctr" anchorCtr="0">
            <a:noAutofit/>
          </a:bodyPr>
          <a:lstStyle>
            <a:lvl1pPr marL="0" marR="0" lvl="0" indent="0" algn="l" rtl="0">
              <a:lnSpc>
                <a:spcPct val="90000"/>
              </a:lnSpc>
              <a:spcBef>
                <a:spcPts val="0"/>
              </a:spcBef>
              <a:spcAft>
                <a:spcPts val="0"/>
              </a:spcAft>
              <a:buNone/>
              <a:defRPr sz="3300" b="1">
                <a:solidFill>
                  <a:schemeClr val="dk2"/>
                </a:solidFill>
                <a:latin typeface="Google Sans"/>
                <a:ea typeface="Google Sans"/>
                <a:cs typeface="Google Sans"/>
                <a:sym typeface="Google Sans"/>
              </a:defRPr>
            </a:lvl1pPr>
            <a:lvl2pPr lvl="1" rtl="0">
              <a:spcBef>
                <a:spcPts val="0"/>
              </a:spcBef>
              <a:spcAft>
                <a:spcPts val="0"/>
              </a:spcAft>
              <a:buNone/>
              <a:defRPr>
                <a:solidFill>
                  <a:schemeClr val="dk2"/>
                </a:solidFill>
              </a:defRPr>
            </a:lvl2pPr>
            <a:lvl3pPr lvl="2" rtl="0">
              <a:spcBef>
                <a:spcPts val="1600"/>
              </a:spcBef>
              <a:spcAft>
                <a:spcPts val="0"/>
              </a:spcAft>
              <a:buNone/>
              <a:defRPr>
                <a:solidFill>
                  <a:schemeClr val="dk2"/>
                </a:solidFill>
              </a:defRPr>
            </a:lvl3pPr>
            <a:lvl4pPr lvl="3" rtl="0">
              <a:spcBef>
                <a:spcPts val="1600"/>
              </a:spcBef>
              <a:spcAft>
                <a:spcPts val="0"/>
              </a:spcAft>
              <a:buNone/>
              <a:defRPr>
                <a:solidFill>
                  <a:schemeClr val="dk2"/>
                </a:solidFill>
              </a:defRPr>
            </a:lvl4pPr>
            <a:lvl5pPr lvl="4" rtl="0">
              <a:spcBef>
                <a:spcPts val="1600"/>
              </a:spcBef>
              <a:spcAft>
                <a:spcPts val="0"/>
              </a:spcAft>
              <a:buNone/>
              <a:defRPr>
                <a:solidFill>
                  <a:schemeClr val="dk2"/>
                </a:solidFill>
              </a:defRPr>
            </a:lvl5pPr>
            <a:lvl6pPr lvl="5" rtl="0">
              <a:spcBef>
                <a:spcPts val="1600"/>
              </a:spcBef>
              <a:spcAft>
                <a:spcPts val="0"/>
              </a:spcAft>
              <a:buNone/>
              <a:defRPr>
                <a:solidFill>
                  <a:schemeClr val="dk2"/>
                </a:solidFill>
              </a:defRPr>
            </a:lvl6pPr>
            <a:lvl7pPr lvl="6" rtl="0">
              <a:spcBef>
                <a:spcPts val="1600"/>
              </a:spcBef>
              <a:spcAft>
                <a:spcPts val="0"/>
              </a:spcAft>
              <a:buNone/>
              <a:defRPr>
                <a:solidFill>
                  <a:schemeClr val="dk2"/>
                </a:solidFill>
              </a:defRPr>
            </a:lvl7pPr>
            <a:lvl8pPr lvl="7" rtl="0">
              <a:spcBef>
                <a:spcPts val="1600"/>
              </a:spcBef>
              <a:spcAft>
                <a:spcPts val="0"/>
              </a:spcAft>
              <a:buNone/>
              <a:defRPr>
                <a:solidFill>
                  <a:schemeClr val="dk2"/>
                </a:solidFill>
              </a:defRPr>
            </a:lvl8pPr>
            <a:lvl9pPr lvl="8" rtl="0">
              <a:spcBef>
                <a:spcPts val="1600"/>
              </a:spcBef>
              <a:spcAft>
                <a:spcPts val="1600"/>
              </a:spcAft>
              <a:buNone/>
              <a:defRPr>
                <a:solidFill>
                  <a:schemeClr val="dk2"/>
                </a:solidFill>
              </a:defRPr>
            </a:lvl9pPr>
          </a:lstStyle>
          <a:p>
            <a:endParaRPr/>
          </a:p>
        </p:txBody>
      </p:sp>
      <p:pic>
        <p:nvPicPr>
          <p:cNvPr id="33" name="Google Shape;33;p6"/>
          <p:cNvPicPr preferRelativeResize="0"/>
          <p:nvPr/>
        </p:nvPicPr>
        <p:blipFill rotWithShape="1">
          <a:blip r:embed="rId2">
            <a:alphaModFix/>
          </a:blip>
          <a:srcRect l="310" r="-309"/>
          <a:stretch/>
        </p:blipFill>
        <p:spPr>
          <a:xfrm>
            <a:off x="597750" y="4666195"/>
            <a:ext cx="458724" cy="90230"/>
          </a:xfrm>
          <a:prstGeom prst="rect">
            <a:avLst/>
          </a:prstGeom>
          <a:noFill/>
          <a:ln>
            <a:noFill/>
          </a:ln>
        </p:spPr>
      </p:pic>
    </p:spTree>
  </p:cSld>
  <p:clrMapOvr>
    <a:masterClrMapping/>
  </p:clrMapOvr>
  <p:extLst>
    <p:ext uri="{DCECCB84-F9BA-43D5-87BE-67443E8EF086}">
      <p15:sldGuideLst xmlns:p15="http://schemas.microsoft.com/office/powerpoint/2012/main">
        <p15:guide id="1" pos="375">
          <p15:clr>
            <a:srgbClr val="FA7B17"/>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Laptop mockup slide">
  <p:cSld name="CAPTION_ONLY">
    <p:bg>
      <p:bgPr>
        <a:solidFill>
          <a:schemeClr val="lt2"/>
        </a:solidFill>
        <a:effectLst/>
      </p:bgPr>
    </p:bg>
    <p:spTree>
      <p:nvGrpSpPr>
        <p:cNvPr id="1" name="Shape 357"/>
        <p:cNvGrpSpPr/>
        <p:nvPr/>
      </p:nvGrpSpPr>
      <p:grpSpPr>
        <a:xfrm>
          <a:off x="0" y="0"/>
          <a:ext cx="0" cy="0"/>
          <a:chOff x="0" y="0"/>
          <a:chExt cx="0" cy="0"/>
        </a:xfrm>
      </p:grpSpPr>
      <p:pic>
        <p:nvPicPr>
          <p:cNvPr id="358" name="Google Shape;358;p53"/>
          <p:cNvPicPr preferRelativeResize="0"/>
          <p:nvPr/>
        </p:nvPicPr>
        <p:blipFill rotWithShape="1">
          <a:blip r:embed="rId2">
            <a:alphaModFix/>
          </a:blip>
          <a:srcRect l="9" r="9"/>
          <a:stretch/>
        </p:blipFill>
        <p:spPr>
          <a:xfrm>
            <a:off x="597750" y="4666195"/>
            <a:ext cx="458724" cy="90230"/>
          </a:xfrm>
          <a:prstGeom prst="rect">
            <a:avLst/>
          </a:prstGeom>
          <a:noFill/>
          <a:ln>
            <a:noFill/>
          </a:ln>
        </p:spPr>
      </p:pic>
      <p:pic>
        <p:nvPicPr>
          <p:cNvPr id="359" name="Google Shape;359;p53"/>
          <p:cNvPicPr preferRelativeResize="0"/>
          <p:nvPr/>
        </p:nvPicPr>
        <p:blipFill rotWithShape="1">
          <a:blip r:embed="rId3">
            <a:alphaModFix/>
          </a:blip>
          <a:srcRect l="6729" t="10900" r="9356" b="5185"/>
          <a:stretch/>
        </p:blipFill>
        <p:spPr>
          <a:xfrm>
            <a:off x="0" y="0"/>
            <a:ext cx="9144000" cy="5143500"/>
          </a:xfrm>
          <a:prstGeom prst="rect">
            <a:avLst/>
          </a:prstGeom>
          <a:noFill/>
          <a:ln>
            <a:noFill/>
          </a:ln>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Laptop Mockup slide 1">
  <p:cSld name="CAPTION_ONLY_1">
    <p:bg>
      <p:bgPr>
        <a:solidFill>
          <a:schemeClr val="lt2"/>
        </a:solidFill>
        <a:effectLst/>
      </p:bgPr>
    </p:bg>
    <p:spTree>
      <p:nvGrpSpPr>
        <p:cNvPr id="1" name="Shape 360"/>
        <p:cNvGrpSpPr/>
        <p:nvPr/>
      </p:nvGrpSpPr>
      <p:grpSpPr>
        <a:xfrm>
          <a:off x="0" y="0"/>
          <a:ext cx="0" cy="0"/>
          <a:chOff x="0" y="0"/>
          <a:chExt cx="0" cy="0"/>
        </a:xfrm>
      </p:grpSpPr>
      <p:pic>
        <p:nvPicPr>
          <p:cNvPr id="361" name="Google Shape;361;p54"/>
          <p:cNvPicPr preferRelativeResize="0"/>
          <p:nvPr/>
        </p:nvPicPr>
        <p:blipFill rotWithShape="1">
          <a:blip r:embed="rId2">
            <a:alphaModFix/>
          </a:blip>
          <a:srcRect l="9" r="9"/>
          <a:stretch/>
        </p:blipFill>
        <p:spPr>
          <a:xfrm>
            <a:off x="597750" y="4666195"/>
            <a:ext cx="458724" cy="90230"/>
          </a:xfrm>
          <a:prstGeom prst="rect">
            <a:avLst/>
          </a:prstGeom>
          <a:noFill/>
          <a:ln>
            <a:noFill/>
          </a:ln>
        </p:spPr>
      </p:pic>
      <p:pic>
        <p:nvPicPr>
          <p:cNvPr id="362" name="Google Shape;362;p54"/>
          <p:cNvPicPr preferRelativeResize="0"/>
          <p:nvPr/>
        </p:nvPicPr>
        <p:blipFill rotWithShape="1">
          <a:blip r:embed="rId3">
            <a:alphaModFix/>
          </a:blip>
          <a:srcRect l="6729" t="10900" r="9356" b="5185"/>
          <a:stretch/>
        </p:blipFill>
        <p:spPr>
          <a:xfrm>
            <a:off x="0" y="0"/>
            <a:ext cx="9144000" cy="5143500"/>
          </a:xfrm>
          <a:prstGeom prst="rect">
            <a:avLst/>
          </a:prstGeom>
          <a:noFill/>
          <a:ln>
            <a:noFill/>
          </a:ln>
        </p:spPr>
      </p:pic>
      <p:pic>
        <p:nvPicPr>
          <p:cNvPr id="363" name="Google Shape;363;p54"/>
          <p:cNvPicPr preferRelativeResize="0"/>
          <p:nvPr/>
        </p:nvPicPr>
        <p:blipFill>
          <a:blip r:embed="rId4">
            <a:alphaModFix/>
          </a:blip>
          <a:stretch>
            <a:fillRect/>
          </a:stretch>
        </p:blipFill>
        <p:spPr>
          <a:xfrm>
            <a:off x="8022875" y="507525"/>
            <a:ext cx="599825" cy="2265501"/>
          </a:xfrm>
          <a:prstGeom prst="rect">
            <a:avLst/>
          </a:prstGeom>
          <a:noFill/>
          <a:ln>
            <a:noFill/>
          </a:ln>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Mobile Mockup slide">
  <p:cSld name="CAPTION_ONLY_1_1">
    <p:bg>
      <p:bgPr>
        <a:solidFill>
          <a:schemeClr val="lt2"/>
        </a:solidFill>
        <a:effectLst/>
      </p:bgPr>
    </p:bg>
    <p:spTree>
      <p:nvGrpSpPr>
        <p:cNvPr id="1" name="Shape 364"/>
        <p:cNvGrpSpPr/>
        <p:nvPr/>
      </p:nvGrpSpPr>
      <p:grpSpPr>
        <a:xfrm>
          <a:off x="0" y="0"/>
          <a:ext cx="0" cy="0"/>
          <a:chOff x="0" y="0"/>
          <a:chExt cx="0" cy="0"/>
        </a:xfrm>
      </p:grpSpPr>
      <p:pic>
        <p:nvPicPr>
          <p:cNvPr id="365" name="Google Shape;365;p55"/>
          <p:cNvPicPr preferRelativeResize="0"/>
          <p:nvPr/>
        </p:nvPicPr>
        <p:blipFill rotWithShape="1">
          <a:blip r:embed="rId2">
            <a:alphaModFix/>
          </a:blip>
          <a:srcRect l="36972" t="16329" r="36970" b="10964"/>
          <a:stretch/>
        </p:blipFill>
        <p:spPr>
          <a:xfrm>
            <a:off x="2933400" y="37400"/>
            <a:ext cx="3277200" cy="5143500"/>
          </a:xfrm>
          <a:prstGeom prst="rect">
            <a:avLst/>
          </a:prstGeom>
          <a:noFill/>
          <a:ln>
            <a:noFill/>
          </a:ln>
        </p:spPr>
      </p:pic>
      <p:pic>
        <p:nvPicPr>
          <p:cNvPr id="366" name="Google Shape;366;p55"/>
          <p:cNvPicPr preferRelativeResize="0"/>
          <p:nvPr/>
        </p:nvPicPr>
        <p:blipFill rotWithShape="1">
          <a:blip r:embed="rId3">
            <a:alphaModFix/>
          </a:blip>
          <a:srcRect l="9" r="9"/>
          <a:stretch/>
        </p:blipFill>
        <p:spPr>
          <a:xfrm>
            <a:off x="597750" y="4666195"/>
            <a:ext cx="458724" cy="90230"/>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Mobile Mockup slide 3-up">
  <p:cSld name="CAPTION_ONLY_1_1_1">
    <p:bg>
      <p:bgPr>
        <a:solidFill>
          <a:schemeClr val="lt2"/>
        </a:solidFill>
        <a:effectLst/>
      </p:bgPr>
    </p:bg>
    <p:spTree>
      <p:nvGrpSpPr>
        <p:cNvPr id="1" name="Shape 367"/>
        <p:cNvGrpSpPr/>
        <p:nvPr/>
      </p:nvGrpSpPr>
      <p:grpSpPr>
        <a:xfrm>
          <a:off x="0" y="0"/>
          <a:ext cx="0" cy="0"/>
          <a:chOff x="0" y="0"/>
          <a:chExt cx="0" cy="0"/>
        </a:xfrm>
      </p:grpSpPr>
      <p:pic>
        <p:nvPicPr>
          <p:cNvPr id="368" name="Google Shape;368;p56"/>
          <p:cNvPicPr preferRelativeResize="0"/>
          <p:nvPr/>
        </p:nvPicPr>
        <p:blipFill rotWithShape="1">
          <a:blip r:embed="rId2">
            <a:alphaModFix/>
          </a:blip>
          <a:srcRect l="37350" t="16326" r="37350" b="11497"/>
          <a:stretch/>
        </p:blipFill>
        <p:spPr>
          <a:xfrm>
            <a:off x="425100" y="37400"/>
            <a:ext cx="3181949" cy="5106100"/>
          </a:xfrm>
          <a:prstGeom prst="rect">
            <a:avLst/>
          </a:prstGeom>
          <a:noFill/>
          <a:ln>
            <a:noFill/>
          </a:ln>
        </p:spPr>
      </p:pic>
      <p:pic>
        <p:nvPicPr>
          <p:cNvPr id="369" name="Google Shape;369;p56"/>
          <p:cNvPicPr preferRelativeResize="0"/>
          <p:nvPr/>
        </p:nvPicPr>
        <p:blipFill rotWithShape="1">
          <a:blip r:embed="rId2">
            <a:alphaModFix/>
          </a:blip>
          <a:srcRect l="37602" t="16326" r="37602" b="11497"/>
          <a:stretch/>
        </p:blipFill>
        <p:spPr>
          <a:xfrm>
            <a:off x="5568750" y="37400"/>
            <a:ext cx="3118349" cy="5106100"/>
          </a:xfrm>
          <a:prstGeom prst="rect">
            <a:avLst/>
          </a:prstGeom>
          <a:noFill/>
          <a:ln>
            <a:noFill/>
          </a:ln>
        </p:spPr>
      </p:pic>
      <p:pic>
        <p:nvPicPr>
          <p:cNvPr id="370" name="Google Shape;370;p56"/>
          <p:cNvPicPr preferRelativeResize="0"/>
          <p:nvPr/>
        </p:nvPicPr>
        <p:blipFill rotWithShape="1">
          <a:blip r:embed="rId2">
            <a:alphaModFix/>
          </a:blip>
          <a:srcRect l="37350" t="16326" r="37350" b="11497"/>
          <a:stretch/>
        </p:blipFill>
        <p:spPr>
          <a:xfrm>
            <a:off x="2981025" y="37400"/>
            <a:ext cx="3181949" cy="5106100"/>
          </a:xfrm>
          <a:prstGeom prst="rect">
            <a:avLst/>
          </a:prstGeom>
          <a:noFill/>
          <a:ln>
            <a:noFill/>
          </a:ln>
        </p:spPr>
      </p:pic>
      <p:pic>
        <p:nvPicPr>
          <p:cNvPr id="371" name="Google Shape;371;p56"/>
          <p:cNvPicPr preferRelativeResize="0"/>
          <p:nvPr/>
        </p:nvPicPr>
        <p:blipFill rotWithShape="1">
          <a:blip r:embed="rId3">
            <a:alphaModFix/>
          </a:blip>
          <a:srcRect l="9" r="9"/>
          <a:stretch/>
        </p:blipFill>
        <p:spPr>
          <a:xfrm>
            <a:off x="597750" y="4666195"/>
            <a:ext cx="458724" cy="90230"/>
          </a:xfrm>
          <a:prstGeom prst="rect">
            <a:avLst/>
          </a:prstGeom>
          <a:noFill/>
          <a:ln>
            <a:noFill/>
          </a:ln>
        </p:spPr>
      </p:pic>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4-up with Headline slide">
  <p:cSld name="BIG_NUMBER">
    <p:spTree>
      <p:nvGrpSpPr>
        <p:cNvPr id="1" name="Shape 372"/>
        <p:cNvGrpSpPr/>
        <p:nvPr/>
      </p:nvGrpSpPr>
      <p:grpSpPr>
        <a:xfrm>
          <a:off x="0" y="0"/>
          <a:ext cx="0" cy="0"/>
          <a:chOff x="0" y="0"/>
          <a:chExt cx="0" cy="0"/>
        </a:xfrm>
      </p:grpSpPr>
      <p:sp>
        <p:nvSpPr>
          <p:cNvPr id="373" name="Google Shape;373;p57"/>
          <p:cNvSpPr/>
          <p:nvPr/>
        </p:nvSpPr>
        <p:spPr>
          <a:xfrm>
            <a:off x="0" y="-6933"/>
            <a:ext cx="4566600" cy="2568600"/>
          </a:xfrm>
          <a:prstGeom prst="rect">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57"/>
          <p:cNvSpPr/>
          <p:nvPr/>
        </p:nvSpPr>
        <p:spPr>
          <a:xfrm>
            <a:off x="4578700" y="-6933"/>
            <a:ext cx="4566600" cy="2568600"/>
          </a:xfrm>
          <a:prstGeom prst="rect">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57"/>
          <p:cNvSpPr/>
          <p:nvPr/>
        </p:nvSpPr>
        <p:spPr>
          <a:xfrm>
            <a:off x="0" y="2575670"/>
            <a:ext cx="4566600" cy="2568600"/>
          </a:xfrm>
          <a:prstGeom prst="rect">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57"/>
          <p:cNvSpPr/>
          <p:nvPr/>
        </p:nvSpPr>
        <p:spPr>
          <a:xfrm>
            <a:off x="4578700" y="2575670"/>
            <a:ext cx="4566600" cy="2568600"/>
          </a:xfrm>
          <a:prstGeom prst="rect">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57"/>
          <p:cNvSpPr/>
          <p:nvPr/>
        </p:nvSpPr>
        <p:spPr>
          <a:xfrm>
            <a:off x="2813900" y="1575550"/>
            <a:ext cx="3501600" cy="1962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378" name="Google Shape;378;p57"/>
          <p:cNvSpPr txBox="1">
            <a:spLocks noGrp="1"/>
          </p:cNvSpPr>
          <p:nvPr>
            <p:ph type="title"/>
          </p:nvPr>
        </p:nvSpPr>
        <p:spPr>
          <a:xfrm>
            <a:off x="3277450" y="2277875"/>
            <a:ext cx="2651400" cy="506100"/>
          </a:xfrm>
          <a:prstGeom prst="rect">
            <a:avLst/>
          </a:prstGeom>
        </p:spPr>
        <p:txBody>
          <a:bodyPr spcFirstLastPara="1" wrap="square" lIns="91425" tIns="91425" rIns="91425" bIns="91425" anchor="ctr" anchorCtr="0">
            <a:noAutofit/>
          </a:bodyPr>
          <a:lstStyle>
            <a:lvl1pPr lvl="0" algn="ctr" rtl="0">
              <a:lnSpc>
                <a:spcPct val="90000"/>
              </a:lnSpc>
              <a:spcBef>
                <a:spcPts val="0"/>
              </a:spcBef>
              <a:spcAft>
                <a:spcPts val="0"/>
              </a:spcAft>
              <a:buNone/>
              <a:defRPr sz="2600" b="1">
                <a:solidFill>
                  <a:srgbClr val="FFFFFF"/>
                </a:solidFill>
                <a:latin typeface="Google Sans"/>
                <a:ea typeface="Google Sans"/>
                <a:cs typeface="Google Sans"/>
                <a:sym typeface="Google Sans"/>
              </a:defRPr>
            </a:lvl1pPr>
            <a:lvl2pPr lvl="1" rtl="0">
              <a:lnSpc>
                <a:spcPct val="100000"/>
              </a:lnSpc>
              <a:spcBef>
                <a:spcPts val="0"/>
              </a:spcBef>
              <a:spcAft>
                <a:spcPts val="0"/>
              </a:spcAft>
              <a:buNone/>
              <a:defRPr sz="2600">
                <a:solidFill>
                  <a:srgbClr val="FFFFFF"/>
                </a:solidFill>
                <a:latin typeface="Roboto Black"/>
                <a:ea typeface="Roboto Black"/>
                <a:cs typeface="Roboto Black"/>
                <a:sym typeface="Roboto Black"/>
              </a:defRPr>
            </a:lvl2pPr>
            <a:lvl3pPr lvl="2" rtl="0">
              <a:lnSpc>
                <a:spcPct val="100000"/>
              </a:lnSpc>
              <a:spcBef>
                <a:spcPts val="0"/>
              </a:spcBef>
              <a:spcAft>
                <a:spcPts val="0"/>
              </a:spcAft>
              <a:buNone/>
              <a:defRPr sz="2600">
                <a:solidFill>
                  <a:srgbClr val="FFFFFF"/>
                </a:solidFill>
                <a:latin typeface="Roboto Black"/>
                <a:ea typeface="Roboto Black"/>
                <a:cs typeface="Roboto Black"/>
                <a:sym typeface="Roboto Black"/>
              </a:defRPr>
            </a:lvl3pPr>
            <a:lvl4pPr lvl="3" rtl="0">
              <a:lnSpc>
                <a:spcPct val="100000"/>
              </a:lnSpc>
              <a:spcBef>
                <a:spcPts val="0"/>
              </a:spcBef>
              <a:spcAft>
                <a:spcPts val="0"/>
              </a:spcAft>
              <a:buNone/>
              <a:defRPr sz="2600">
                <a:solidFill>
                  <a:srgbClr val="FFFFFF"/>
                </a:solidFill>
                <a:latin typeface="Roboto Black"/>
                <a:ea typeface="Roboto Black"/>
                <a:cs typeface="Roboto Black"/>
                <a:sym typeface="Roboto Black"/>
              </a:defRPr>
            </a:lvl4pPr>
            <a:lvl5pPr lvl="4" rtl="0">
              <a:lnSpc>
                <a:spcPct val="100000"/>
              </a:lnSpc>
              <a:spcBef>
                <a:spcPts val="0"/>
              </a:spcBef>
              <a:spcAft>
                <a:spcPts val="0"/>
              </a:spcAft>
              <a:buNone/>
              <a:defRPr sz="2600">
                <a:solidFill>
                  <a:srgbClr val="FFFFFF"/>
                </a:solidFill>
                <a:latin typeface="Roboto Black"/>
                <a:ea typeface="Roboto Black"/>
                <a:cs typeface="Roboto Black"/>
                <a:sym typeface="Roboto Black"/>
              </a:defRPr>
            </a:lvl5pPr>
            <a:lvl6pPr lvl="5" rtl="0">
              <a:lnSpc>
                <a:spcPct val="100000"/>
              </a:lnSpc>
              <a:spcBef>
                <a:spcPts val="0"/>
              </a:spcBef>
              <a:spcAft>
                <a:spcPts val="0"/>
              </a:spcAft>
              <a:buNone/>
              <a:defRPr sz="2600">
                <a:solidFill>
                  <a:srgbClr val="FFFFFF"/>
                </a:solidFill>
                <a:latin typeface="Roboto Black"/>
                <a:ea typeface="Roboto Black"/>
                <a:cs typeface="Roboto Black"/>
                <a:sym typeface="Roboto Black"/>
              </a:defRPr>
            </a:lvl6pPr>
            <a:lvl7pPr lvl="6" rtl="0">
              <a:lnSpc>
                <a:spcPct val="100000"/>
              </a:lnSpc>
              <a:spcBef>
                <a:spcPts val="0"/>
              </a:spcBef>
              <a:spcAft>
                <a:spcPts val="0"/>
              </a:spcAft>
              <a:buNone/>
              <a:defRPr sz="2600">
                <a:solidFill>
                  <a:srgbClr val="FFFFFF"/>
                </a:solidFill>
                <a:latin typeface="Roboto Black"/>
                <a:ea typeface="Roboto Black"/>
                <a:cs typeface="Roboto Black"/>
                <a:sym typeface="Roboto Black"/>
              </a:defRPr>
            </a:lvl7pPr>
            <a:lvl8pPr lvl="7" rtl="0">
              <a:lnSpc>
                <a:spcPct val="100000"/>
              </a:lnSpc>
              <a:spcBef>
                <a:spcPts val="0"/>
              </a:spcBef>
              <a:spcAft>
                <a:spcPts val="0"/>
              </a:spcAft>
              <a:buNone/>
              <a:defRPr sz="2600">
                <a:solidFill>
                  <a:srgbClr val="FFFFFF"/>
                </a:solidFill>
                <a:latin typeface="Roboto Black"/>
                <a:ea typeface="Roboto Black"/>
                <a:cs typeface="Roboto Black"/>
                <a:sym typeface="Roboto Black"/>
              </a:defRPr>
            </a:lvl8pPr>
            <a:lvl9pPr lvl="8" rtl="0">
              <a:lnSpc>
                <a:spcPct val="100000"/>
              </a:lnSpc>
              <a:spcBef>
                <a:spcPts val="0"/>
              </a:spcBef>
              <a:spcAft>
                <a:spcPts val="0"/>
              </a:spcAft>
              <a:buNone/>
              <a:defRPr sz="2600">
                <a:solidFill>
                  <a:srgbClr val="FFFFFF"/>
                </a:solidFill>
                <a:latin typeface="Roboto Black"/>
                <a:ea typeface="Roboto Black"/>
                <a:cs typeface="Roboto Black"/>
                <a:sym typeface="Roboto Black"/>
              </a:defRPr>
            </a:lvl9pPr>
          </a:lstStyle>
          <a:p>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Case Study Intro slide" type="blank">
  <p:cSld name="BLANK">
    <p:bg>
      <p:bgPr>
        <a:solidFill>
          <a:srgbClr val="3C4043"/>
        </a:solidFill>
        <a:effectLst/>
      </p:bgPr>
    </p:bg>
    <p:spTree>
      <p:nvGrpSpPr>
        <p:cNvPr id="1" name="Shape 379"/>
        <p:cNvGrpSpPr/>
        <p:nvPr/>
      </p:nvGrpSpPr>
      <p:grpSpPr>
        <a:xfrm>
          <a:off x="0" y="0"/>
          <a:ext cx="0" cy="0"/>
          <a:chOff x="0" y="0"/>
          <a:chExt cx="0" cy="0"/>
        </a:xfrm>
      </p:grpSpPr>
      <p:sp>
        <p:nvSpPr>
          <p:cNvPr id="380" name="Google Shape;380;p58"/>
          <p:cNvSpPr txBox="1">
            <a:spLocks noGrp="1"/>
          </p:cNvSpPr>
          <p:nvPr>
            <p:ph type="title"/>
          </p:nvPr>
        </p:nvSpPr>
        <p:spPr>
          <a:xfrm>
            <a:off x="490050" y="1994754"/>
            <a:ext cx="7979100" cy="27399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5600" b="1">
                <a:solidFill>
                  <a:srgbClr val="FFFFFF"/>
                </a:solidFill>
                <a:latin typeface="Google Sans"/>
                <a:ea typeface="Google Sans"/>
                <a:cs typeface="Google Sans"/>
                <a:sym typeface="Google Sans"/>
              </a:defRPr>
            </a:lvl1pPr>
            <a:lvl2pPr lvl="1" rtl="0">
              <a:spcBef>
                <a:spcPts val="0"/>
              </a:spcBef>
              <a:spcAft>
                <a:spcPts val="0"/>
              </a:spcAft>
              <a:buNone/>
              <a:defRPr sz="5600" b="1">
                <a:latin typeface="Questrial"/>
                <a:ea typeface="Questrial"/>
                <a:cs typeface="Questrial"/>
                <a:sym typeface="Questrial"/>
              </a:defRPr>
            </a:lvl2pPr>
            <a:lvl3pPr lvl="2" rtl="0">
              <a:spcBef>
                <a:spcPts val="0"/>
              </a:spcBef>
              <a:spcAft>
                <a:spcPts val="0"/>
              </a:spcAft>
              <a:buNone/>
              <a:defRPr sz="5600" b="1">
                <a:latin typeface="Questrial"/>
                <a:ea typeface="Questrial"/>
                <a:cs typeface="Questrial"/>
                <a:sym typeface="Questrial"/>
              </a:defRPr>
            </a:lvl3pPr>
            <a:lvl4pPr lvl="3" rtl="0">
              <a:spcBef>
                <a:spcPts val="0"/>
              </a:spcBef>
              <a:spcAft>
                <a:spcPts val="0"/>
              </a:spcAft>
              <a:buNone/>
              <a:defRPr sz="5600" b="1">
                <a:latin typeface="Questrial"/>
                <a:ea typeface="Questrial"/>
                <a:cs typeface="Questrial"/>
                <a:sym typeface="Questrial"/>
              </a:defRPr>
            </a:lvl4pPr>
            <a:lvl5pPr lvl="4" rtl="0">
              <a:spcBef>
                <a:spcPts val="0"/>
              </a:spcBef>
              <a:spcAft>
                <a:spcPts val="0"/>
              </a:spcAft>
              <a:buNone/>
              <a:defRPr sz="5600" b="1">
                <a:latin typeface="Questrial"/>
                <a:ea typeface="Questrial"/>
                <a:cs typeface="Questrial"/>
                <a:sym typeface="Questrial"/>
              </a:defRPr>
            </a:lvl5pPr>
            <a:lvl6pPr lvl="5" rtl="0">
              <a:spcBef>
                <a:spcPts val="0"/>
              </a:spcBef>
              <a:spcAft>
                <a:spcPts val="0"/>
              </a:spcAft>
              <a:buNone/>
              <a:defRPr sz="5600" b="1">
                <a:latin typeface="Questrial"/>
                <a:ea typeface="Questrial"/>
                <a:cs typeface="Questrial"/>
                <a:sym typeface="Questrial"/>
              </a:defRPr>
            </a:lvl6pPr>
            <a:lvl7pPr lvl="6" rtl="0">
              <a:spcBef>
                <a:spcPts val="0"/>
              </a:spcBef>
              <a:spcAft>
                <a:spcPts val="0"/>
              </a:spcAft>
              <a:buNone/>
              <a:defRPr sz="5600" b="1">
                <a:latin typeface="Questrial"/>
                <a:ea typeface="Questrial"/>
                <a:cs typeface="Questrial"/>
                <a:sym typeface="Questrial"/>
              </a:defRPr>
            </a:lvl7pPr>
            <a:lvl8pPr lvl="7" rtl="0">
              <a:spcBef>
                <a:spcPts val="0"/>
              </a:spcBef>
              <a:spcAft>
                <a:spcPts val="0"/>
              </a:spcAft>
              <a:buNone/>
              <a:defRPr sz="5600" b="1">
                <a:latin typeface="Questrial"/>
                <a:ea typeface="Questrial"/>
                <a:cs typeface="Questrial"/>
                <a:sym typeface="Questrial"/>
              </a:defRPr>
            </a:lvl8pPr>
            <a:lvl9pPr lvl="8" rtl="0">
              <a:spcBef>
                <a:spcPts val="0"/>
              </a:spcBef>
              <a:spcAft>
                <a:spcPts val="0"/>
              </a:spcAft>
              <a:buNone/>
              <a:defRPr sz="5600" b="1">
                <a:latin typeface="Questrial"/>
                <a:ea typeface="Questrial"/>
                <a:cs typeface="Questrial"/>
                <a:sym typeface="Questrial"/>
              </a:defRPr>
            </a:lvl9pPr>
          </a:lstStyle>
          <a:p>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3-up with Headlines slide">
  <p:cSld name="CUSTOM_10_1_1_1_1_1_1_1">
    <p:bg>
      <p:bgPr>
        <a:solidFill>
          <a:srgbClr val="FFFFFF"/>
        </a:solidFill>
        <a:effectLst/>
      </p:bgPr>
    </p:bg>
    <p:spTree>
      <p:nvGrpSpPr>
        <p:cNvPr id="1" name="Shape 381"/>
        <p:cNvGrpSpPr/>
        <p:nvPr/>
      </p:nvGrpSpPr>
      <p:grpSpPr>
        <a:xfrm>
          <a:off x="0" y="0"/>
          <a:ext cx="0" cy="0"/>
          <a:chOff x="0" y="0"/>
          <a:chExt cx="0" cy="0"/>
        </a:xfrm>
      </p:grpSpPr>
      <p:sp>
        <p:nvSpPr>
          <p:cNvPr id="382" name="Google Shape;382;p59"/>
          <p:cNvSpPr/>
          <p:nvPr/>
        </p:nvSpPr>
        <p:spPr>
          <a:xfrm>
            <a:off x="0" y="0"/>
            <a:ext cx="3029700" cy="5143500"/>
          </a:xfrm>
          <a:prstGeom prst="rect">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59"/>
          <p:cNvSpPr/>
          <p:nvPr/>
        </p:nvSpPr>
        <p:spPr>
          <a:xfrm>
            <a:off x="3059125" y="0"/>
            <a:ext cx="3029700" cy="5143500"/>
          </a:xfrm>
          <a:prstGeom prst="rect">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59"/>
          <p:cNvSpPr/>
          <p:nvPr/>
        </p:nvSpPr>
        <p:spPr>
          <a:xfrm>
            <a:off x="6118250" y="0"/>
            <a:ext cx="3029700" cy="5143500"/>
          </a:xfrm>
          <a:prstGeom prst="rect">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59"/>
          <p:cNvSpPr txBox="1">
            <a:spLocks noGrp="1"/>
          </p:cNvSpPr>
          <p:nvPr>
            <p:ph type="subTitle" idx="1"/>
          </p:nvPr>
        </p:nvSpPr>
        <p:spPr>
          <a:xfrm>
            <a:off x="499340" y="3883420"/>
            <a:ext cx="1970700" cy="9843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b="1">
                <a:solidFill>
                  <a:srgbClr val="FFFFFF"/>
                </a:solidFill>
                <a:latin typeface="Google Sans"/>
                <a:ea typeface="Google Sans"/>
                <a:cs typeface="Google Sans"/>
                <a:sym typeface="Google Sans"/>
              </a:defRPr>
            </a:lvl1pPr>
            <a:lvl2pPr lvl="1" rtl="0">
              <a:lnSpc>
                <a:spcPct val="90000"/>
              </a:lnSpc>
              <a:spcBef>
                <a:spcPts val="1600"/>
              </a:spcBef>
              <a:spcAft>
                <a:spcPts val="0"/>
              </a:spcAft>
              <a:buNone/>
              <a:defRPr/>
            </a:lvl2pPr>
            <a:lvl3pPr lvl="2" rtl="0">
              <a:lnSpc>
                <a:spcPct val="90000"/>
              </a:lnSpc>
              <a:spcBef>
                <a:spcPts val="1600"/>
              </a:spcBef>
              <a:spcAft>
                <a:spcPts val="0"/>
              </a:spcAft>
              <a:buNone/>
              <a:defRPr/>
            </a:lvl3pPr>
            <a:lvl4pPr lvl="3" rtl="0">
              <a:lnSpc>
                <a:spcPct val="90000"/>
              </a:lnSpc>
              <a:spcBef>
                <a:spcPts val="1600"/>
              </a:spcBef>
              <a:spcAft>
                <a:spcPts val="0"/>
              </a:spcAft>
              <a:buNone/>
              <a:defRPr/>
            </a:lvl4pPr>
            <a:lvl5pPr lvl="4" rtl="0">
              <a:lnSpc>
                <a:spcPct val="90000"/>
              </a:lnSpc>
              <a:spcBef>
                <a:spcPts val="1600"/>
              </a:spcBef>
              <a:spcAft>
                <a:spcPts val="0"/>
              </a:spcAft>
              <a:buNone/>
              <a:defRPr/>
            </a:lvl5pPr>
            <a:lvl6pPr lvl="5" rtl="0">
              <a:lnSpc>
                <a:spcPct val="90000"/>
              </a:lnSpc>
              <a:spcBef>
                <a:spcPts val="1600"/>
              </a:spcBef>
              <a:spcAft>
                <a:spcPts val="0"/>
              </a:spcAft>
              <a:buNone/>
              <a:defRPr/>
            </a:lvl6pPr>
            <a:lvl7pPr lvl="6" rtl="0">
              <a:lnSpc>
                <a:spcPct val="90000"/>
              </a:lnSpc>
              <a:spcBef>
                <a:spcPts val="1600"/>
              </a:spcBef>
              <a:spcAft>
                <a:spcPts val="0"/>
              </a:spcAft>
              <a:buNone/>
              <a:defRPr/>
            </a:lvl7pPr>
            <a:lvl8pPr lvl="7" rtl="0">
              <a:lnSpc>
                <a:spcPct val="90000"/>
              </a:lnSpc>
              <a:spcBef>
                <a:spcPts val="1600"/>
              </a:spcBef>
              <a:spcAft>
                <a:spcPts val="0"/>
              </a:spcAft>
              <a:buNone/>
              <a:defRPr/>
            </a:lvl8pPr>
            <a:lvl9pPr lvl="8" rtl="0">
              <a:lnSpc>
                <a:spcPct val="90000"/>
              </a:lnSpc>
              <a:spcBef>
                <a:spcPts val="1600"/>
              </a:spcBef>
              <a:spcAft>
                <a:spcPts val="1600"/>
              </a:spcAft>
              <a:buNone/>
              <a:defRPr/>
            </a:lvl9pPr>
          </a:lstStyle>
          <a:p>
            <a:endParaRPr/>
          </a:p>
        </p:txBody>
      </p:sp>
      <p:sp>
        <p:nvSpPr>
          <p:cNvPr id="386" name="Google Shape;386;p59"/>
          <p:cNvSpPr txBox="1">
            <a:spLocks noGrp="1"/>
          </p:cNvSpPr>
          <p:nvPr>
            <p:ph type="subTitle" idx="2"/>
          </p:nvPr>
        </p:nvSpPr>
        <p:spPr>
          <a:xfrm>
            <a:off x="3547020" y="3883420"/>
            <a:ext cx="1970700" cy="9843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b="1">
                <a:solidFill>
                  <a:srgbClr val="FFFFFF"/>
                </a:solidFill>
                <a:latin typeface="Google Sans"/>
                <a:ea typeface="Google Sans"/>
                <a:cs typeface="Google Sans"/>
                <a:sym typeface="Google Sans"/>
              </a:defRPr>
            </a:lvl1pPr>
            <a:lvl2pPr lvl="1" rtl="0">
              <a:lnSpc>
                <a:spcPct val="90000"/>
              </a:lnSpc>
              <a:spcBef>
                <a:spcPts val="1600"/>
              </a:spcBef>
              <a:spcAft>
                <a:spcPts val="0"/>
              </a:spcAft>
              <a:buNone/>
              <a:defRPr/>
            </a:lvl2pPr>
            <a:lvl3pPr lvl="2" rtl="0">
              <a:lnSpc>
                <a:spcPct val="90000"/>
              </a:lnSpc>
              <a:spcBef>
                <a:spcPts val="1600"/>
              </a:spcBef>
              <a:spcAft>
                <a:spcPts val="0"/>
              </a:spcAft>
              <a:buNone/>
              <a:defRPr/>
            </a:lvl3pPr>
            <a:lvl4pPr lvl="3" rtl="0">
              <a:lnSpc>
                <a:spcPct val="90000"/>
              </a:lnSpc>
              <a:spcBef>
                <a:spcPts val="1600"/>
              </a:spcBef>
              <a:spcAft>
                <a:spcPts val="0"/>
              </a:spcAft>
              <a:buNone/>
              <a:defRPr/>
            </a:lvl4pPr>
            <a:lvl5pPr lvl="4" rtl="0">
              <a:lnSpc>
                <a:spcPct val="90000"/>
              </a:lnSpc>
              <a:spcBef>
                <a:spcPts val="1600"/>
              </a:spcBef>
              <a:spcAft>
                <a:spcPts val="0"/>
              </a:spcAft>
              <a:buNone/>
              <a:defRPr/>
            </a:lvl5pPr>
            <a:lvl6pPr lvl="5" rtl="0">
              <a:lnSpc>
                <a:spcPct val="90000"/>
              </a:lnSpc>
              <a:spcBef>
                <a:spcPts val="1600"/>
              </a:spcBef>
              <a:spcAft>
                <a:spcPts val="0"/>
              </a:spcAft>
              <a:buNone/>
              <a:defRPr/>
            </a:lvl6pPr>
            <a:lvl7pPr lvl="6" rtl="0">
              <a:lnSpc>
                <a:spcPct val="90000"/>
              </a:lnSpc>
              <a:spcBef>
                <a:spcPts val="1600"/>
              </a:spcBef>
              <a:spcAft>
                <a:spcPts val="0"/>
              </a:spcAft>
              <a:buNone/>
              <a:defRPr/>
            </a:lvl7pPr>
            <a:lvl8pPr lvl="7" rtl="0">
              <a:lnSpc>
                <a:spcPct val="90000"/>
              </a:lnSpc>
              <a:spcBef>
                <a:spcPts val="1600"/>
              </a:spcBef>
              <a:spcAft>
                <a:spcPts val="0"/>
              </a:spcAft>
              <a:buNone/>
              <a:defRPr/>
            </a:lvl8pPr>
            <a:lvl9pPr lvl="8" rtl="0">
              <a:lnSpc>
                <a:spcPct val="90000"/>
              </a:lnSpc>
              <a:spcBef>
                <a:spcPts val="1600"/>
              </a:spcBef>
              <a:spcAft>
                <a:spcPts val="1600"/>
              </a:spcAft>
              <a:buNone/>
              <a:defRPr/>
            </a:lvl9pPr>
          </a:lstStyle>
          <a:p>
            <a:endParaRPr/>
          </a:p>
        </p:txBody>
      </p:sp>
      <p:sp>
        <p:nvSpPr>
          <p:cNvPr id="387" name="Google Shape;387;p59"/>
          <p:cNvSpPr txBox="1">
            <a:spLocks noGrp="1"/>
          </p:cNvSpPr>
          <p:nvPr>
            <p:ph type="subTitle" idx="3"/>
          </p:nvPr>
        </p:nvSpPr>
        <p:spPr>
          <a:xfrm>
            <a:off x="6599275" y="3883420"/>
            <a:ext cx="1970700" cy="9843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b="1">
                <a:solidFill>
                  <a:srgbClr val="FFFFFF"/>
                </a:solidFill>
                <a:latin typeface="Google Sans"/>
                <a:ea typeface="Google Sans"/>
                <a:cs typeface="Google Sans"/>
                <a:sym typeface="Google Sans"/>
              </a:defRPr>
            </a:lvl1pPr>
            <a:lvl2pPr lvl="1" rtl="0">
              <a:lnSpc>
                <a:spcPct val="90000"/>
              </a:lnSpc>
              <a:spcBef>
                <a:spcPts val="1600"/>
              </a:spcBef>
              <a:spcAft>
                <a:spcPts val="0"/>
              </a:spcAft>
              <a:buNone/>
              <a:defRPr/>
            </a:lvl2pPr>
            <a:lvl3pPr lvl="2" rtl="0">
              <a:lnSpc>
                <a:spcPct val="90000"/>
              </a:lnSpc>
              <a:spcBef>
                <a:spcPts val="1600"/>
              </a:spcBef>
              <a:spcAft>
                <a:spcPts val="0"/>
              </a:spcAft>
              <a:buNone/>
              <a:defRPr/>
            </a:lvl3pPr>
            <a:lvl4pPr lvl="3" rtl="0">
              <a:lnSpc>
                <a:spcPct val="90000"/>
              </a:lnSpc>
              <a:spcBef>
                <a:spcPts val="1600"/>
              </a:spcBef>
              <a:spcAft>
                <a:spcPts val="0"/>
              </a:spcAft>
              <a:buNone/>
              <a:defRPr/>
            </a:lvl4pPr>
            <a:lvl5pPr lvl="4" rtl="0">
              <a:lnSpc>
                <a:spcPct val="90000"/>
              </a:lnSpc>
              <a:spcBef>
                <a:spcPts val="1600"/>
              </a:spcBef>
              <a:spcAft>
                <a:spcPts val="0"/>
              </a:spcAft>
              <a:buNone/>
              <a:defRPr/>
            </a:lvl5pPr>
            <a:lvl6pPr lvl="5" rtl="0">
              <a:lnSpc>
                <a:spcPct val="90000"/>
              </a:lnSpc>
              <a:spcBef>
                <a:spcPts val="1600"/>
              </a:spcBef>
              <a:spcAft>
                <a:spcPts val="0"/>
              </a:spcAft>
              <a:buNone/>
              <a:defRPr/>
            </a:lvl6pPr>
            <a:lvl7pPr lvl="6" rtl="0">
              <a:lnSpc>
                <a:spcPct val="90000"/>
              </a:lnSpc>
              <a:spcBef>
                <a:spcPts val="1600"/>
              </a:spcBef>
              <a:spcAft>
                <a:spcPts val="0"/>
              </a:spcAft>
              <a:buNone/>
              <a:defRPr/>
            </a:lvl7pPr>
            <a:lvl8pPr lvl="7" rtl="0">
              <a:lnSpc>
                <a:spcPct val="90000"/>
              </a:lnSpc>
              <a:spcBef>
                <a:spcPts val="1600"/>
              </a:spcBef>
              <a:spcAft>
                <a:spcPts val="0"/>
              </a:spcAft>
              <a:buNone/>
              <a:defRPr/>
            </a:lvl8pPr>
            <a:lvl9pPr lvl="8" rtl="0">
              <a:lnSpc>
                <a:spcPct val="90000"/>
              </a:lnSpc>
              <a:spcBef>
                <a:spcPts val="1600"/>
              </a:spcBef>
              <a:spcAft>
                <a:spcPts val="1600"/>
              </a:spcAft>
              <a:buNone/>
              <a:defRPr/>
            </a:lvl9pPr>
          </a:lstStyle>
          <a:p>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5-up slide">
  <p:cSld name="CUSTOM_10_1_1_1_1_1_1_1_1">
    <p:bg>
      <p:bgPr>
        <a:solidFill>
          <a:srgbClr val="FFFFFF"/>
        </a:solidFill>
        <a:effectLst/>
      </p:bgPr>
    </p:bg>
    <p:spTree>
      <p:nvGrpSpPr>
        <p:cNvPr id="1" name="Shape 388"/>
        <p:cNvGrpSpPr/>
        <p:nvPr/>
      </p:nvGrpSpPr>
      <p:grpSpPr>
        <a:xfrm>
          <a:off x="0" y="0"/>
          <a:ext cx="0" cy="0"/>
          <a:chOff x="0" y="0"/>
          <a:chExt cx="0" cy="0"/>
        </a:xfrm>
      </p:grpSpPr>
      <p:pic>
        <p:nvPicPr>
          <p:cNvPr id="389" name="Google Shape;389;p60"/>
          <p:cNvPicPr preferRelativeResize="0"/>
          <p:nvPr/>
        </p:nvPicPr>
        <p:blipFill rotWithShape="1">
          <a:blip r:embed="rId2">
            <a:alphaModFix/>
          </a:blip>
          <a:srcRect t="4946" b="4955"/>
          <a:stretch/>
        </p:blipFill>
        <p:spPr>
          <a:xfrm>
            <a:off x="595325" y="4673713"/>
            <a:ext cx="458724" cy="73152"/>
          </a:xfrm>
          <a:prstGeom prst="rect">
            <a:avLst/>
          </a:prstGeom>
          <a:noFill/>
          <a:ln>
            <a:noFill/>
          </a:ln>
        </p:spPr>
      </p:pic>
      <p:sp>
        <p:nvSpPr>
          <p:cNvPr id="390" name="Google Shape;390;p60"/>
          <p:cNvSpPr/>
          <p:nvPr/>
        </p:nvSpPr>
        <p:spPr>
          <a:xfrm>
            <a:off x="0" y="0"/>
            <a:ext cx="3549600" cy="2605500"/>
          </a:xfrm>
          <a:prstGeom prst="rect">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60"/>
          <p:cNvSpPr/>
          <p:nvPr/>
        </p:nvSpPr>
        <p:spPr>
          <a:xfrm>
            <a:off x="-5975" y="2633700"/>
            <a:ext cx="4564500" cy="2509800"/>
          </a:xfrm>
          <a:prstGeom prst="rect">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60"/>
          <p:cNvSpPr/>
          <p:nvPr/>
        </p:nvSpPr>
        <p:spPr>
          <a:xfrm>
            <a:off x="4585625" y="2633700"/>
            <a:ext cx="4564500" cy="2509800"/>
          </a:xfrm>
          <a:prstGeom prst="rect">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60"/>
          <p:cNvSpPr/>
          <p:nvPr/>
        </p:nvSpPr>
        <p:spPr>
          <a:xfrm>
            <a:off x="3580225" y="0"/>
            <a:ext cx="2660700" cy="2605500"/>
          </a:xfrm>
          <a:prstGeom prst="rect">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60"/>
          <p:cNvSpPr/>
          <p:nvPr/>
        </p:nvSpPr>
        <p:spPr>
          <a:xfrm>
            <a:off x="6271550" y="0"/>
            <a:ext cx="2872500" cy="2605500"/>
          </a:xfrm>
          <a:prstGeom prst="rect">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2-up slide">
  <p:cSld name="CUSTOM_10_1_1_1_1_1_1_1_1_1">
    <p:bg>
      <p:bgPr>
        <a:solidFill>
          <a:srgbClr val="FFFFFF"/>
        </a:solidFill>
        <a:effectLst/>
      </p:bgPr>
    </p:bg>
    <p:spTree>
      <p:nvGrpSpPr>
        <p:cNvPr id="1" name="Shape 395"/>
        <p:cNvGrpSpPr/>
        <p:nvPr/>
      </p:nvGrpSpPr>
      <p:grpSpPr>
        <a:xfrm>
          <a:off x="0" y="0"/>
          <a:ext cx="0" cy="0"/>
          <a:chOff x="0" y="0"/>
          <a:chExt cx="0" cy="0"/>
        </a:xfrm>
      </p:grpSpPr>
      <p:sp>
        <p:nvSpPr>
          <p:cNvPr id="396" name="Google Shape;396;p61"/>
          <p:cNvSpPr/>
          <p:nvPr/>
        </p:nvSpPr>
        <p:spPr>
          <a:xfrm>
            <a:off x="0" y="0"/>
            <a:ext cx="4543800" cy="5143500"/>
          </a:xfrm>
          <a:prstGeom prst="rect">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61"/>
          <p:cNvSpPr/>
          <p:nvPr/>
        </p:nvSpPr>
        <p:spPr>
          <a:xfrm>
            <a:off x="4601438" y="0"/>
            <a:ext cx="4543800" cy="5143500"/>
          </a:xfrm>
          <a:prstGeom prst="rect">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Full-bleed Image slide">
  <p:cSld name="CUSTOM_10_1_1_1_1_1_1_1_1_1_1">
    <p:bg>
      <p:bgPr>
        <a:solidFill>
          <a:srgbClr val="FFFFFF"/>
        </a:solidFill>
        <a:effectLst/>
      </p:bgPr>
    </p:bg>
    <p:spTree>
      <p:nvGrpSpPr>
        <p:cNvPr id="1" name="Shape 398"/>
        <p:cNvGrpSpPr/>
        <p:nvPr/>
      </p:nvGrpSpPr>
      <p:grpSpPr>
        <a:xfrm>
          <a:off x="0" y="0"/>
          <a:ext cx="0" cy="0"/>
          <a:chOff x="0" y="0"/>
          <a:chExt cx="0" cy="0"/>
        </a:xfrm>
      </p:grpSpPr>
      <p:pic>
        <p:nvPicPr>
          <p:cNvPr id="399" name="Google Shape;399;p62"/>
          <p:cNvPicPr preferRelativeResize="0"/>
          <p:nvPr/>
        </p:nvPicPr>
        <p:blipFill rotWithShape="1">
          <a:blip r:embed="rId2">
            <a:alphaModFix/>
          </a:blip>
          <a:srcRect t="4946" b="4955"/>
          <a:stretch/>
        </p:blipFill>
        <p:spPr>
          <a:xfrm>
            <a:off x="595325" y="4673713"/>
            <a:ext cx="458724" cy="73152"/>
          </a:xfrm>
          <a:prstGeom prst="rect">
            <a:avLst/>
          </a:prstGeom>
          <a:noFill/>
          <a:ln>
            <a:noFill/>
          </a:ln>
        </p:spPr>
      </p:pic>
      <p:sp>
        <p:nvSpPr>
          <p:cNvPr id="400" name="Google Shape;400;p62"/>
          <p:cNvSpPr/>
          <p:nvPr/>
        </p:nvSpPr>
        <p:spPr>
          <a:xfrm>
            <a:off x="0" y="0"/>
            <a:ext cx="9144000" cy="5143500"/>
          </a:xfrm>
          <a:prstGeom prst="rect">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ext Statement slide">
  <p:cSld name="SECTION_HEADER_1_1">
    <p:bg>
      <p:bgPr>
        <a:solidFill>
          <a:srgbClr val="595959"/>
        </a:solidFill>
        <a:effectLst/>
      </p:bgPr>
    </p:bg>
    <p:spTree>
      <p:nvGrpSpPr>
        <p:cNvPr id="1" name="Shape 34"/>
        <p:cNvGrpSpPr/>
        <p:nvPr/>
      </p:nvGrpSpPr>
      <p:grpSpPr>
        <a:xfrm>
          <a:off x="0" y="0"/>
          <a:ext cx="0" cy="0"/>
          <a:chOff x="0" y="0"/>
          <a:chExt cx="0" cy="0"/>
        </a:xfrm>
      </p:grpSpPr>
      <p:sp>
        <p:nvSpPr>
          <p:cNvPr id="35" name="Google Shape;35;p7"/>
          <p:cNvSpPr txBox="1">
            <a:spLocks noGrp="1"/>
          </p:cNvSpPr>
          <p:nvPr>
            <p:ph type="title"/>
          </p:nvPr>
        </p:nvSpPr>
        <p:spPr>
          <a:xfrm>
            <a:off x="493776" y="393192"/>
            <a:ext cx="8329200" cy="210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solidFill>
                  <a:srgbClr val="FFFFFF"/>
                </a:solidFill>
                <a:latin typeface="Google Sans"/>
                <a:ea typeface="Google Sans"/>
                <a:cs typeface="Google Sans"/>
                <a:sym typeface="Google Sans"/>
              </a:defRPr>
            </a:lvl1pPr>
            <a:lvl2pPr lvl="1" rtl="0">
              <a:spcBef>
                <a:spcPts val="0"/>
              </a:spcBef>
              <a:spcAft>
                <a:spcPts val="0"/>
              </a:spcAft>
              <a:buNone/>
              <a:defRPr sz="800" b="1">
                <a:solidFill>
                  <a:srgbClr val="FFFFFF"/>
                </a:solidFill>
                <a:latin typeface="Google Sans"/>
                <a:ea typeface="Google Sans"/>
                <a:cs typeface="Google Sans"/>
                <a:sym typeface="Google Sans"/>
              </a:defRPr>
            </a:lvl2pPr>
            <a:lvl3pPr lvl="2" rtl="0">
              <a:spcBef>
                <a:spcPts val="0"/>
              </a:spcBef>
              <a:spcAft>
                <a:spcPts val="0"/>
              </a:spcAft>
              <a:buNone/>
              <a:defRPr sz="800" b="1">
                <a:solidFill>
                  <a:srgbClr val="FFFFFF"/>
                </a:solidFill>
                <a:latin typeface="Google Sans"/>
                <a:ea typeface="Google Sans"/>
                <a:cs typeface="Google Sans"/>
                <a:sym typeface="Google Sans"/>
              </a:defRPr>
            </a:lvl3pPr>
            <a:lvl4pPr lvl="3" rtl="0">
              <a:spcBef>
                <a:spcPts val="0"/>
              </a:spcBef>
              <a:spcAft>
                <a:spcPts val="0"/>
              </a:spcAft>
              <a:buNone/>
              <a:defRPr sz="800" b="1">
                <a:solidFill>
                  <a:srgbClr val="FFFFFF"/>
                </a:solidFill>
                <a:latin typeface="Google Sans"/>
                <a:ea typeface="Google Sans"/>
                <a:cs typeface="Google Sans"/>
                <a:sym typeface="Google Sans"/>
              </a:defRPr>
            </a:lvl4pPr>
            <a:lvl5pPr lvl="4" rtl="0">
              <a:spcBef>
                <a:spcPts val="0"/>
              </a:spcBef>
              <a:spcAft>
                <a:spcPts val="0"/>
              </a:spcAft>
              <a:buNone/>
              <a:defRPr sz="800" b="1">
                <a:solidFill>
                  <a:srgbClr val="FFFFFF"/>
                </a:solidFill>
                <a:latin typeface="Google Sans"/>
                <a:ea typeface="Google Sans"/>
                <a:cs typeface="Google Sans"/>
                <a:sym typeface="Google Sans"/>
              </a:defRPr>
            </a:lvl5pPr>
            <a:lvl6pPr lvl="5" rtl="0">
              <a:spcBef>
                <a:spcPts val="0"/>
              </a:spcBef>
              <a:spcAft>
                <a:spcPts val="0"/>
              </a:spcAft>
              <a:buNone/>
              <a:defRPr sz="800" b="1">
                <a:solidFill>
                  <a:srgbClr val="FFFFFF"/>
                </a:solidFill>
                <a:latin typeface="Google Sans"/>
                <a:ea typeface="Google Sans"/>
                <a:cs typeface="Google Sans"/>
                <a:sym typeface="Google Sans"/>
              </a:defRPr>
            </a:lvl6pPr>
            <a:lvl7pPr lvl="6" rtl="0">
              <a:spcBef>
                <a:spcPts val="0"/>
              </a:spcBef>
              <a:spcAft>
                <a:spcPts val="0"/>
              </a:spcAft>
              <a:buNone/>
              <a:defRPr sz="800" b="1">
                <a:solidFill>
                  <a:srgbClr val="FFFFFF"/>
                </a:solidFill>
                <a:latin typeface="Google Sans"/>
                <a:ea typeface="Google Sans"/>
                <a:cs typeface="Google Sans"/>
                <a:sym typeface="Google Sans"/>
              </a:defRPr>
            </a:lvl7pPr>
            <a:lvl8pPr lvl="7" rtl="0">
              <a:spcBef>
                <a:spcPts val="0"/>
              </a:spcBef>
              <a:spcAft>
                <a:spcPts val="0"/>
              </a:spcAft>
              <a:buNone/>
              <a:defRPr sz="800" b="1">
                <a:solidFill>
                  <a:srgbClr val="FFFFFF"/>
                </a:solidFill>
                <a:latin typeface="Google Sans"/>
                <a:ea typeface="Google Sans"/>
                <a:cs typeface="Google Sans"/>
                <a:sym typeface="Google Sans"/>
              </a:defRPr>
            </a:lvl8pPr>
            <a:lvl9pPr lvl="8" rtl="0">
              <a:spcBef>
                <a:spcPts val="0"/>
              </a:spcBef>
              <a:spcAft>
                <a:spcPts val="0"/>
              </a:spcAft>
              <a:buNone/>
              <a:defRPr sz="800" b="1">
                <a:solidFill>
                  <a:srgbClr val="FFFFFF"/>
                </a:solidFill>
                <a:latin typeface="Google Sans"/>
                <a:ea typeface="Google Sans"/>
                <a:cs typeface="Google Sans"/>
                <a:sym typeface="Google Sans"/>
              </a:defRPr>
            </a:lvl9pPr>
          </a:lstStyle>
          <a:p>
            <a:endParaRPr/>
          </a:p>
        </p:txBody>
      </p:sp>
      <p:sp>
        <p:nvSpPr>
          <p:cNvPr id="36" name="Google Shape;36;p7"/>
          <p:cNvSpPr txBox="1">
            <a:spLocks noGrp="1"/>
          </p:cNvSpPr>
          <p:nvPr>
            <p:ph type="subTitle" idx="1"/>
          </p:nvPr>
        </p:nvSpPr>
        <p:spPr>
          <a:xfrm>
            <a:off x="493775" y="1101900"/>
            <a:ext cx="6399600" cy="2939700"/>
          </a:xfrm>
          <a:prstGeom prst="rect">
            <a:avLst/>
          </a:prstGeom>
        </p:spPr>
        <p:txBody>
          <a:bodyPr spcFirstLastPara="1" wrap="square" lIns="91425" tIns="91425" rIns="91425" bIns="91425" anchor="ctr" anchorCtr="0">
            <a:noAutofit/>
          </a:bodyPr>
          <a:lstStyle>
            <a:lvl1pPr marL="0" marR="0" lvl="0" indent="0" algn="l" rtl="0">
              <a:lnSpc>
                <a:spcPct val="90000"/>
              </a:lnSpc>
              <a:spcBef>
                <a:spcPts val="0"/>
              </a:spcBef>
              <a:spcAft>
                <a:spcPts val="0"/>
              </a:spcAft>
              <a:buNone/>
              <a:defRPr sz="3300" b="1">
                <a:latin typeface="Google Sans"/>
                <a:ea typeface="Google Sans"/>
                <a:cs typeface="Google Sans"/>
                <a:sym typeface="Google Sans"/>
              </a:defRPr>
            </a:lvl1pPr>
            <a:lvl2pPr lvl="1" rtl="0">
              <a:spcBef>
                <a:spcPts val="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pic>
        <p:nvPicPr>
          <p:cNvPr id="37" name="Google Shape;37;p7"/>
          <p:cNvPicPr preferRelativeResize="0"/>
          <p:nvPr/>
        </p:nvPicPr>
        <p:blipFill rotWithShape="1">
          <a:blip r:embed="rId2">
            <a:alphaModFix/>
          </a:blip>
          <a:srcRect l="9" r="9"/>
          <a:stretch/>
        </p:blipFill>
        <p:spPr>
          <a:xfrm>
            <a:off x="597750" y="4666195"/>
            <a:ext cx="458724" cy="90230"/>
          </a:xfrm>
          <a:prstGeom prst="rect">
            <a:avLst/>
          </a:prstGeom>
          <a:noFill/>
          <a:ln>
            <a:noFill/>
          </a:ln>
        </p:spPr>
      </p:pic>
    </p:spTree>
  </p:cSld>
  <p:clrMapOvr>
    <a:masterClrMapping/>
  </p:clrMapOvr>
  <p:extLst>
    <p:ext uri="{DCECCB84-F9BA-43D5-87BE-67443E8EF086}">
      <p15:sldGuideLst xmlns:p15="http://schemas.microsoft.com/office/powerpoint/2012/main">
        <p15:guide id="1" pos="375">
          <p15:clr>
            <a:srgbClr val="FA7B17"/>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Full-bleed Image with Headline slide">
  <p:cSld name="CUSTOM_10_1_1_1_1_1_1_1_1_1_1_1">
    <p:bg>
      <p:bgPr>
        <a:solidFill>
          <a:srgbClr val="FFFFFF"/>
        </a:solidFill>
        <a:effectLst/>
      </p:bgPr>
    </p:bg>
    <p:spTree>
      <p:nvGrpSpPr>
        <p:cNvPr id="1" name="Shape 401"/>
        <p:cNvGrpSpPr/>
        <p:nvPr/>
      </p:nvGrpSpPr>
      <p:grpSpPr>
        <a:xfrm>
          <a:off x="0" y="0"/>
          <a:ext cx="0" cy="0"/>
          <a:chOff x="0" y="0"/>
          <a:chExt cx="0" cy="0"/>
        </a:xfrm>
      </p:grpSpPr>
      <p:sp>
        <p:nvSpPr>
          <p:cNvPr id="402" name="Google Shape;402;p63"/>
          <p:cNvSpPr/>
          <p:nvPr/>
        </p:nvSpPr>
        <p:spPr>
          <a:xfrm>
            <a:off x="0" y="0"/>
            <a:ext cx="9144000" cy="5143500"/>
          </a:xfrm>
          <a:prstGeom prst="rect">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63"/>
          <p:cNvSpPr txBox="1">
            <a:spLocks noGrp="1"/>
          </p:cNvSpPr>
          <p:nvPr>
            <p:ph type="title"/>
          </p:nvPr>
        </p:nvSpPr>
        <p:spPr>
          <a:xfrm>
            <a:off x="490250" y="3318950"/>
            <a:ext cx="7295400" cy="1298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Clr>
                <a:srgbClr val="FFFFFF"/>
              </a:buClr>
              <a:buSzPts val="4000"/>
              <a:buFont typeface="Google Sans"/>
              <a:buNone/>
              <a:defRPr sz="4000" b="1">
                <a:solidFill>
                  <a:srgbClr val="FFFFFF"/>
                </a:solidFill>
                <a:latin typeface="Google Sans"/>
                <a:ea typeface="Google Sans"/>
                <a:cs typeface="Google Sans"/>
                <a:sym typeface="Google Sans"/>
              </a:defRPr>
            </a:lvl1pPr>
            <a:lvl2pPr lvl="1" rtl="0">
              <a:spcBef>
                <a:spcPts val="0"/>
              </a:spcBef>
              <a:spcAft>
                <a:spcPts val="0"/>
              </a:spcAft>
              <a:buClr>
                <a:schemeClr val="lt1"/>
              </a:buClr>
              <a:buSzPts val="4800"/>
              <a:buFont typeface="Google Sans"/>
              <a:buNone/>
              <a:defRPr sz="4800" b="1">
                <a:solidFill>
                  <a:schemeClr val="lt1"/>
                </a:solidFill>
                <a:latin typeface="Google Sans"/>
                <a:ea typeface="Google Sans"/>
                <a:cs typeface="Google Sans"/>
                <a:sym typeface="Google Sans"/>
              </a:defRPr>
            </a:lvl2pPr>
            <a:lvl3pPr lvl="2" rtl="0">
              <a:spcBef>
                <a:spcPts val="0"/>
              </a:spcBef>
              <a:spcAft>
                <a:spcPts val="0"/>
              </a:spcAft>
              <a:buClr>
                <a:schemeClr val="lt1"/>
              </a:buClr>
              <a:buSzPts val="4800"/>
              <a:buFont typeface="Google Sans"/>
              <a:buNone/>
              <a:defRPr sz="4800" b="1">
                <a:solidFill>
                  <a:schemeClr val="lt1"/>
                </a:solidFill>
                <a:latin typeface="Google Sans"/>
                <a:ea typeface="Google Sans"/>
                <a:cs typeface="Google Sans"/>
                <a:sym typeface="Google Sans"/>
              </a:defRPr>
            </a:lvl3pPr>
            <a:lvl4pPr lvl="3" rtl="0">
              <a:spcBef>
                <a:spcPts val="0"/>
              </a:spcBef>
              <a:spcAft>
                <a:spcPts val="0"/>
              </a:spcAft>
              <a:buClr>
                <a:schemeClr val="lt1"/>
              </a:buClr>
              <a:buSzPts val="4800"/>
              <a:buFont typeface="Google Sans"/>
              <a:buNone/>
              <a:defRPr sz="4800" b="1">
                <a:solidFill>
                  <a:schemeClr val="lt1"/>
                </a:solidFill>
                <a:latin typeface="Google Sans"/>
                <a:ea typeface="Google Sans"/>
                <a:cs typeface="Google Sans"/>
                <a:sym typeface="Google Sans"/>
              </a:defRPr>
            </a:lvl4pPr>
            <a:lvl5pPr lvl="4" rtl="0">
              <a:spcBef>
                <a:spcPts val="0"/>
              </a:spcBef>
              <a:spcAft>
                <a:spcPts val="0"/>
              </a:spcAft>
              <a:buClr>
                <a:schemeClr val="lt1"/>
              </a:buClr>
              <a:buSzPts val="4800"/>
              <a:buFont typeface="Google Sans"/>
              <a:buNone/>
              <a:defRPr sz="4800" b="1">
                <a:solidFill>
                  <a:schemeClr val="lt1"/>
                </a:solidFill>
                <a:latin typeface="Google Sans"/>
                <a:ea typeface="Google Sans"/>
                <a:cs typeface="Google Sans"/>
                <a:sym typeface="Google Sans"/>
              </a:defRPr>
            </a:lvl5pPr>
            <a:lvl6pPr lvl="5" rtl="0">
              <a:spcBef>
                <a:spcPts val="0"/>
              </a:spcBef>
              <a:spcAft>
                <a:spcPts val="0"/>
              </a:spcAft>
              <a:buClr>
                <a:schemeClr val="lt1"/>
              </a:buClr>
              <a:buSzPts val="4800"/>
              <a:buFont typeface="Google Sans"/>
              <a:buNone/>
              <a:defRPr sz="4800" b="1">
                <a:solidFill>
                  <a:schemeClr val="lt1"/>
                </a:solidFill>
                <a:latin typeface="Google Sans"/>
                <a:ea typeface="Google Sans"/>
                <a:cs typeface="Google Sans"/>
                <a:sym typeface="Google Sans"/>
              </a:defRPr>
            </a:lvl6pPr>
            <a:lvl7pPr lvl="6" rtl="0">
              <a:spcBef>
                <a:spcPts val="0"/>
              </a:spcBef>
              <a:spcAft>
                <a:spcPts val="0"/>
              </a:spcAft>
              <a:buClr>
                <a:schemeClr val="lt1"/>
              </a:buClr>
              <a:buSzPts val="4800"/>
              <a:buFont typeface="Google Sans"/>
              <a:buNone/>
              <a:defRPr sz="4800" b="1">
                <a:solidFill>
                  <a:schemeClr val="lt1"/>
                </a:solidFill>
                <a:latin typeface="Google Sans"/>
                <a:ea typeface="Google Sans"/>
                <a:cs typeface="Google Sans"/>
                <a:sym typeface="Google Sans"/>
              </a:defRPr>
            </a:lvl7pPr>
            <a:lvl8pPr lvl="7" rtl="0">
              <a:spcBef>
                <a:spcPts val="0"/>
              </a:spcBef>
              <a:spcAft>
                <a:spcPts val="0"/>
              </a:spcAft>
              <a:buClr>
                <a:schemeClr val="lt1"/>
              </a:buClr>
              <a:buSzPts val="4800"/>
              <a:buFont typeface="Google Sans"/>
              <a:buNone/>
              <a:defRPr sz="4800" b="1">
                <a:solidFill>
                  <a:schemeClr val="lt1"/>
                </a:solidFill>
                <a:latin typeface="Google Sans"/>
                <a:ea typeface="Google Sans"/>
                <a:cs typeface="Google Sans"/>
                <a:sym typeface="Google Sans"/>
              </a:defRPr>
            </a:lvl8pPr>
            <a:lvl9pPr lvl="8" rtl="0">
              <a:spcBef>
                <a:spcPts val="0"/>
              </a:spcBef>
              <a:spcAft>
                <a:spcPts val="0"/>
              </a:spcAft>
              <a:buClr>
                <a:schemeClr val="lt1"/>
              </a:buClr>
              <a:buSzPts val="4800"/>
              <a:buFont typeface="Google Sans"/>
              <a:buNone/>
              <a:defRPr sz="4800" b="1">
                <a:solidFill>
                  <a:schemeClr val="lt1"/>
                </a:solidFill>
                <a:latin typeface="Google Sans"/>
                <a:ea typeface="Google Sans"/>
                <a:cs typeface="Google Sans"/>
                <a:sym typeface="Google Sans"/>
              </a:defRPr>
            </a:lvl9pPr>
          </a:lstStyle>
          <a:p>
            <a:endParaRPr/>
          </a:p>
        </p:txBody>
      </p:sp>
      <p:pic>
        <p:nvPicPr>
          <p:cNvPr id="404" name="Google Shape;404;p63"/>
          <p:cNvPicPr preferRelativeResize="0"/>
          <p:nvPr/>
        </p:nvPicPr>
        <p:blipFill rotWithShape="1">
          <a:blip r:embed="rId2">
            <a:alphaModFix/>
          </a:blip>
          <a:srcRect l="9" r="9"/>
          <a:stretch/>
        </p:blipFill>
        <p:spPr>
          <a:xfrm>
            <a:off x="597750" y="4666195"/>
            <a:ext cx="458724" cy="90230"/>
          </a:xfrm>
          <a:prstGeom prst="rect">
            <a:avLst/>
          </a:prstGeom>
          <a:noFill/>
          <a:ln>
            <a:noFill/>
          </a:ln>
        </p:spPr>
      </p:pic>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Full-bleed Video slide">
  <p:cSld name="CUSTOM_55">
    <p:bg>
      <p:bgPr>
        <a:solidFill>
          <a:srgbClr val="CCCCCC"/>
        </a:solidFill>
        <a:effectLst/>
      </p:bgPr>
    </p:bg>
    <p:spTree>
      <p:nvGrpSpPr>
        <p:cNvPr id="1" name="Shape 405"/>
        <p:cNvGrpSpPr/>
        <p:nvPr/>
      </p:nvGrpSpPr>
      <p:grpSpPr>
        <a:xfrm>
          <a:off x="0" y="0"/>
          <a:ext cx="0" cy="0"/>
          <a:chOff x="0" y="0"/>
          <a:chExt cx="0" cy="0"/>
        </a:xfrm>
      </p:grpSpPr>
      <p:sp>
        <p:nvSpPr>
          <p:cNvPr id="406" name="Google Shape;406;p64"/>
          <p:cNvSpPr/>
          <p:nvPr/>
        </p:nvSpPr>
        <p:spPr>
          <a:xfrm>
            <a:off x="4221000" y="2217300"/>
            <a:ext cx="708900" cy="708900"/>
          </a:xfrm>
          <a:prstGeom prst="rect">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3C78D8"/>
              </a:solidFill>
            </a:endParaRPr>
          </a:p>
        </p:txBody>
      </p:sp>
      <p:sp>
        <p:nvSpPr>
          <p:cNvPr id="407" name="Google Shape;407;p64"/>
          <p:cNvSpPr/>
          <p:nvPr/>
        </p:nvSpPr>
        <p:spPr>
          <a:xfrm rot="5400000">
            <a:off x="4505825" y="2508475"/>
            <a:ext cx="151800" cy="131400"/>
          </a:xfrm>
          <a:prstGeom prst="triangle">
            <a:avLst>
              <a:gd name="adj" fmla="val 50000"/>
            </a:avLst>
          </a:prstGeom>
          <a:solidFill>
            <a:srgbClr val="FFFFFF"/>
          </a:solidFill>
          <a:ln w="9525" cap="flat" cmpd="sng">
            <a:solidFill>
              <a:srgbClr val="F6F7F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08" name="Google Shape;408;p64"/>
          <p:cNvPicPr preferRelativeResize="0"/>
          <p:nvPr/>
        </p:nvPicPr>
        <p:blipFill rotWithShape="1">
          <a:blip r:embed="rId2">
            <a:alphaModFix/>
          </a:blip>
          <a:srcRect l="9" r="9"/>
          <a:stretch/>
        </p:blipFill>
        <p:spPr>
          <a:xfrm>
            <a:off x="597750" y="4666195"/>
            <a:ext cx="458724" cy="90230"/>
          </a:xfrm>
          <a:prstGeom prst="rect">
            <a:avLst/>
          </a:prstGeom>
          <a:noFill/>
          <a:ln>
            <a:noFill/>
          </a:ln>
        </p:spPr>
      </p:pic>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Full-bleed Image with Text Box (Left) slide">
  <p:cSld name="CUSTOM_56_1">
    <p:bg>
      <p:bgPr>
        <a:solidFill>
          <a:srgbClr val="CCCCCC"/>
        </a:solidFill>
        <a:effectLst/>
      </p:bgPr>
    </p:bg>
    <p:spTree>
      <p:nvGrpSpPr>
        <p:cNvPr id="1" name="Shape 409"/>
        <p:cNvGrpSpPr/>
        <p:nvPr/>
      </p:nvGrpSpPr>
      <p:grpSpPr>
        <a:xfrm>
          <a:off x="0" y="0"/>
          <a:ext cx="0" cy="0"/>
          <a:chOff x="0" y="0"/>
          <a:chExt cx="0" cy="0"/>
        </a:xfrm>
      </p:grpSpPr>
      <p:sp>
        <p:nvSpPr>
          <p:cNvPr id="410" name="Google Shape;410;p65"/>
          <p:cNvSpPr/>
          <p:nvPr/>
        </p:nvSpPr>
        <p:spPr>
          <a:xfrm>
            <a:off x="596642" y="679475"/>
            <a:ext cx="2775600" cy="3823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65"/>
          <p:cNvSpPr txBox="1">
            <a:spLocks noGrp="1"/>
          </p:cNvSpPr>
          <p:nvPr>
            <p:ph type="title"/>
          </p:nvPr>
        </p:nvSpPr>
        <p:spPr>
          <a:xfrm>
            <a:off x="886229" y="1371650"/>
            <a:ext cx="2146500" cy="9144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2000" b="1">
                <a:solidFill>
                  <a:srgbClr val="FFFFFF"/>
                </a:solidFill>
                <a:latin typeface="Google Sans"/>
                <a:ea typeface="Google Sans"/>
                <a:cs typeface="Google Sans"/>
                <a:sym typeface="Google Sans"/>
              </a:defRPr>
            </a:lvl1pPr>
            <a:lvl2pPr lvl="1" rtl="0">
              <a:lnSpc>
                <a:spcPct val="90000"/>
              </a:lnSpc>
              <a:spcBef>
                <a:spcPts val="0"/>
              </a:spcBef>
              <a:spcAft>
                <a:spcPts val="0"/>
              </a:spcAft>
              <a:buNone/>
              <a:defRPr>
                <a:solidFill>
                  <a:srgbClr val="FFFFFF"/>
                </a:solidFill>
                <a:latin typeface="Roboto Black"/>
                <a:ea typeface="Roboto Black"/>
                <a:cs typeface="Roboto Black"/>
                <a:sym typeface="Roboto Black"/>
              </a:defRPr>
            </a:lvl2pPr>
            <a:lvl3pPr lvl="2" rtl="0">
              <a:lnSpc>
                <a:spcPct val="90000"/>
              </a:lnSpc>
              <a:spcBef>
                <a:spcPts val="0"/>
              </a:spcBef>
              <a:spcAft>
                <a:spcPts val="0"/>
              </a:spcAft>
              <a:buNone/>
              <a:defRPr>
                <a:solidFill>
                  <a:srgbClr val="FFFFFF"/>
                </a:solidFill>
                <a:latin typeface="Roboto Black"/>
                <a:ea typeface="Roboto Black"/>
                <a:cs typeface="Roboto Black"/>
                <a:sym typeface="Roboto Black"/>
              </a:defRPr>
            </a:lvl3pPr>
            <a:lvl4pPr lvl="3" rtl="0">
              <a:lnSpc>
                <a:spcPct val="90000"/>
              </a:lnSpc>
              <a:spcBef>
                <a:spcPts val="0"/>
              </a:spcBef>
              <a:spcAft>
                <a:spcPts val="0"/>
              </a:spcAft>
              <a:buNone/>
              <a:defRPr>
                <a:solidFill>
                  <a:srgbClr val="FFFFFF"/>
                </a:solidFill>
                <a:latin typeface="Roboto Black"/>
                <a:ea typeface="Roboto Black"/>
                <a:cs typeface="Roboto Black"/>
                <a:sym typeface="Roboto Black"/>
              </a:defRPr>
            </a:lvl4pPr>
            <a:lvl5pPr lvl="4" rtl="0">
              <a:lnSpc>
                <a:spcPct val="90000"/>
              </a:lnSpc>
              <a:spcBef>
                <a:spcPts val="0"/>
              </a:spcBef>
              <a:spcAft>
                <a:spcPts val="0"/>
              </a:spcAft>
              <a:buNone/>
              <a:defRPr>
                <a:solidFill>
                  <a:srgbClr val="FFFFFF"/>
                </a:solidFill>
                <a:latin typeface="Roboto Black"/>
                <a:ea typeface="Roboto Black"/>
                <a:cs typeface="Roboto Black"/>
                <a:sym typeface="Roboto Black"/>
              </a:defRPr>
            </a:lvl5pPr>
            <a:lvl6pPr lvl="5" rtl="0">
              <a:lnSpc>
                <a:spcPct val="90000"/>
              </a:lnSpc>
              <a:spcBef>
                <a:spcPts val="0"/>
              </a:spcBef>
              <a:spcAft>
                <a:spcPts val="0"/>
              </a:spcAft>
              <a:buNone/>
              <a:defRPr>
                <a:solidFill>
                  <a:srgbClr val="FFFFFF"/>
                </a:solidFill>
                <a:latin typeface="Roboto Black"/>
                <a:ea typeface="Roboto Black"/>
                <a:cs typeface="Roboto Black"/>
                <a:sym typeface="Roboto Black"/>
              </a:defRPr>
            </a:lvl6pPr>
            <a:lvl7pPr lvl="6" rtl="0">
              <a:lnSpc>
                <a:spcPct val="90000"/>
              </a:lnSpc>
              <a:spcBef>
                <a:spcPts val="0"/>
              </a:spcBef>
              <a:spcAft>
                <a:spcPts val="0"/>
              </a:spcAft>
              <a:buNone/>
              <a:defRPr>
                <a:solidFill>
                  <a:srgbClr val="FFFFFF"/>
                </a:solidFill>
                <a:latin typeface="Roboto Black"/>
                <a:ea typeface="Roboto Black"/>
                <a:cs typeface="Roboto Black"/>
                <a:sym typeface="Roboto Black"/>
              </a:defRPr>
            </a:lvl7pPr>
            <a:lvl8pPr lvl="7" rtl="0">
              <a:lnSpc>
                <a:spcPct val="90000"/>
              </a:lnSpc>
              <a:spcBef>
                <a:spcPts val="0"/>
              </a:spcBef>
              <a:spcAft>
                <a:spcPts val="0"/>
              </a:spcAft>
              <a:buNone/>
              <a:defRPr>
                <a:solidFill>
                  <a:srgbClr val="FFFFFF"/>
                </a:solidFill>
                <a:latin typeface="Roboto Black"/>
                <a:ea typeface="Roboto Black"/>
                <a:cs typeface="Roboto Black"/>
                <a:sym typeface="Roboto Black"/>
              </a:defRPr>
            </a:lvl8pPr>
            <a:lvl9pPr lvl="8" rtl="0">
              <a:lnSpc>
                <a:spcPct val="90000"/>
              </a:lnSpc>
              <a:spcBef>
                <a:spcPts val="0"/>
              </a:spcBef>
              <a:spcAft>
                <a:spcPts val="0"/>
              </a:spcAft>
              <a:buNone/>
              <a:defRPr>
                <a:solidFill>
                  <a:srgbClr val="FFFFFF"/>
                </a:solidFill>
                <a:latin typeface="Roboto Black"/>
                <a:ea typeface="Roboto Black"/>
                <a:cs typeface="Roboto Black"/>
                <a:sym typeface="Roboto Black"/>
              </a:defRPr>
            </a:lvl9pPr>
          </a:lstStyle>
          <a:p>
            <a:endParaRPr/>
          </a:p>
        </p:txBody>
      </p:sp>
      <p:sp>
        <p:nvSpPr>
          <p:cNvPr id="412" name="Google Shape;412;p65"/>
          <p:cNvSpPr txBox="1">
            <a:spLocks noGrp="1"/>
          </p:cNvSpPr>
          <p:nvPr>
            <p:ph type="body" idx="1"/>
          </p:nvPr>
        </p:nvSpPr>
        <p:spPr>
          <a:xfrm>
            <a:off x="926599" y="2332000"/>
            <a:ext cx="2146500" cy="1849500"/>
          </a:xfrm>
          <a:prstGeom prst="rect">
            <a:avLst/>
          </a:prstGeom>
        </p:spPr>
        <p:txBody>
          <a:bodyPr spcFirstLastPara="1" wrap="square" lIns="91425" tIns="91425" rIns="91425" bIns="91425" anchor="t" anchorCtr="0">
            <a:noAutofit/>
          </a:bodyPr>
          <a:lstStyle>
            <a:lvl1pPr marL="457200" lvl="0" indent="-292100" rtl="0">
              <a:lnSpc>
                <a:spcPct val="90000"/>
              </a:lnSpc>
              <a:spcBef>
                <a:spcPts val="0"/>
              </a:spcBef>
              <a:spcAft>
                <a:spcPts val="0"/>
              </a:spcAft>
              <a:buClr>
                <a:srgbClr val="FFFFFF"/>
              </a:buClr>
              <a:buSzPts val="1000"/>
              <a:buFont typeface="Roboto"/>
              <a:buChar char="●"/>
              <a:defRPr sz="1000">
                <a:solidFill>
                  <a:srgbClr val="FFFFFF"/>
                </a:solidFill>
                <a:latin typeface="Roboto"/>
                <a:ea typeface="Roboto"/>
                <a:cs typeface="Roboto"/>
                <a:sym typeface="Roboto"/>
              </a:defRPr>
            </a:lvl1pPr>
            <a:lvl2pPr marL="914400" lvl="1" indent="-292100" rtl="0">
              <a:lnSpc>
                <a:spcPct val="90000"/>
              </a:lnSpc>
              <a:spcBef>
                <a:spcPts val="1600"/>
              </a:spcBef>
              <a:spcAft>
                <a:spcPts val="0"/>
              </a:spcAft>
              <a:buClr>
                <a:srgbClr val="FFFFFF"/>
              </a:buClr>
              <a:buSzPts val="1000"/>
              <a:buFont typeface="Roboto"/>
              <a:buChar char="○"/>
              <a:defRPr sz="1000">
                <a:solidFill>
                  <a:srgbClr val="FFFFFF"/>
                </a:solidFill>
                <a:latin typeface="Roboto"/>
                <a:ea typeface="Roboto"/>
                <a:cs typeface="Roboto"/>
                <a:sym typeface="Roboto"/>
              </a:defRPr>
            </a:lvl2pPr>
            <a:lvl3pPr marL="1371600" lvl="2" indent="-292100" rtl="0">
              <a:lnSpc>
                <a:spcPct val="90000"/>
              </a:lnSpc>
              <a:spcBef>
                <a:spcPts val="1600"/>
              </a:spcBef>
              <a:spcAft>
                <a:spcPts val="0"/>
              </a:spcAft>
              <a:buClr>
                <a:srgbClr val="FFFFFF"/>
              </a:buClr>
              <a:buSzPts val="1000"/>
              <a:buFont typeface="Roboto"/>
              <a:buChar char="■"/>
              <a:defRPr sz="1000">
                <a:solidFill>
                  <a:srgbClr val="FFFFFF"/>
                </a:solidFill>
                <a:latin typeface="Roboto"/>
                <a:ea typeface="Roboto"/>
                <a:cs typeface="Roboto"/>
                <a:sym typeface="Roboto"/>
              </a:defRPr>
            </a:lvl3pPr>
            <a:lvl4pPr marL="1828800" lvl="3" indent="-292100" rtl="0">
              <a:lnSpc>
                <a:spcPct val="90000"/>
              </a:lnSpc>
              <a:spcBef>
                <a:spcPts val="1600"/>
              </a:spcBef>
              <a:spcAft>
                <a:spcPts val="0"/>
              </a:spcAft>
              <a:buClr>
                <a:srgbClr val="FFFFFF"/>
              </a:buClr>
              <a:buSzPts val="1000"/>
              <a:buFont typeface="Roboto"/>
              <a:buChar char="●"/>
              <a:defRPr sz="1000">
                <a:solidFill>
                  <a:srgbClr val="FFFFFF"/>
                </a:solidFill>
                <a:latin typeface="Roboto"/>
                <a:ea typeface="Roboto"/>
                <a:cs typeface="Roboto"/>
                <a:sym typeface="Roboto"/>
              </a:defRPr>
            </a:lvl4pPr>
            <a:lvl5pPr marL="2286000" lvl="4" indent="-292100" rtl="0">
              <a:lnSpc>
                <a:spcPct val="90000"/>
              </a:lnSpc>
              <a:spcBef>
                <a:spcPts val="1600"/>
              </a:spcBef>
              <a:spcAft>
                <a:spcPts val="0"/>
              </a:spcAft>
              <a:buClr>
                <a:srgbClr val="FFFFFF"/>
              </a:buClr>
              <a:buSzPts val="1000"/>
              <a:buFont typeface="Roboto"/>
              <a:buChar char="○"/>
              <a:defRPr sz="1000">
                <a:solidFill>
                  <a:srgbClr val="FFFFFF"/>
                </a:solidFill>
                <a:latin typeface="Roboto"/>
                <a:ea typeface="Roboto"/>
                <a:cs typeface="Roboto"/>
                <a:sym typeface="Roboto"/>
              </a:defRPr>
            </a:lvl5pPr>
            <a:lvl6pPr marL="2743200" lvl="5" indent="-292100" rtl="0">
              <a:lnSpc>
                <a:spcPct val="90000"/>
              </a:lnSpc>
              <a:spcBef>
                <a:spcPts val="1600"/>
              </a:spcBef>
              <a:spcAft>
                <a:spcPts val="0"/>
              </a:spcAft>
              <a:buClr>
                <a:srgbClr val="FFFFFF"/>
              </a:buClr>
              <a:buSzPts val="1000"/>
              <a:buFont typeface="Roboto"/>
              <a:buChar char="■"/>
              <a:defRPr sz="1000">
                <a:solidFill>
                  <a:srgbClr val="FFFFFF"/>
                </a:solidFill>
                <a:latin typeface="Roboto"/>
                <a:ea typeface="Roboto"/>
                <a:cs typeface="Roboto"/>
                <a:sym typeface="Roboto"/>
              </a:defRPr>
            </a:lvl6pPr>
            <a:lvl7pPr marL="3200400" lvl="6" indent="-292100" rtl="0">
              <a:lnSpc>
                <a:spcPct val="90000"/>
              </a:lnSpc>
              <a:spcBef>
                <a:spcPts val="1600"/>
              </a:spcBef>
              <a:spcAft>
                <a:spcPts val="0"/>
              </a:spcAft>
              <a:buClr>
                <a:srgbClr val="FFFFFF"/>
              </a:buClr>
              <a:buSzPts val="1000"/>
              <a:buFont typeface="Roboto"/>
              <a:buChar char="●"/>
              <a:defRPr sz="1000">
                <a:solidFill>
                  <a:srgbClr val="FFFFFF"/>
                </a:solidFill>
                <a:latin typeface="Roboto"/>
                <a:ea typeface="Roboto"/>
                <a:cs typeface="Roboto"/>
                <a:sym typeface="Roboto"/>
              </a:defRPr>
            </a:lvl7pPr>
            <a:lvl8pPr marL="3657600" lvl="7" indent="-292100" rtl="0">
              <a:lnSpc>
                <a:spcPct val="90000"/>
              </a:lnSpc>
              <a:spcBef>
                <a:spcPts val="1600"/>
              </a:spcBef>
              <a:spcAft>
                <a:spcPts val="0"/>
              </a:spcAft>
              <a:buClr>
                <a:srgbClr val="FFFFFF"/>
              </a:buClr>
              <a:buSzPts val="1000"/>
              <a:buFont typeface="Roboto"/>
              <a:buChar char="○"/>
              <a:defRPr sz="1000">
                <a:solidFill>
                  <a:srgbClr val="FFFFFF"/>
                </a:solidFill>
                <a:latin typeface="Roboto"/>
                <a:ea typeface="Roboto"/>
                <a:cs typeface="Roboto"/>
                <a:sym typeface="Roboto"/>
              </a:defRPr>
            </a:lvl8pPr>
            <a:lvl9pPr marL="4114800" lvl="8" indent="-292100" rtl="0">
              <a:lnSpc>
                <a:spcPct val="90000"/>
              </a:lnSpc>
              <a:spcBef>
                <a:spcPts val="1600"/>
              </a:spcBef>
              <a:spcAft>
                <a:spcPts val="1600"/>
              </a:spcAft>
              <a:buClr>
                <a:srgbClr val="FFFFFF"/>
              </a:buClr>
              <a:buSzPts val="1000"/>
              <a:buFont typeface="Roboto"/>
              <a:buChar char="■"/>
              <a:defRPr sz="1000">
                <a:solidFill>
                  <a:srgbClr val="FFFFFF"/>
                </a:solidFill>
                <a:latin typeface="Roboto"/>
                <a:ea typeface="Roboto"/>
                <a:cs typeface="Roboto"/>
                <a:sym typeface="Roboto"/>
              </a:defRPr>
            </a:lvl9pPr>
          </a:lstStyle>
          <a:p>
            <a:endParaRPr/>
          </a:p>
        </p:txBody>
      </p:sp>
      <p:sp>
        <p:nvSpPr>
          <p:cNvPr id="413" name="Google Shape;413;p65"/>
          <p:cNvSpPr txBox="1">
            <a:spLocks noGrp="1"/>
          </p:cNvSpPr>
          <p:nvPr>
            <p:ph type="title" idx="2"/>
          </p:nvPr>
        </p:nvSpPr>
        <p:spPr>
          <a:xfrm>
            <a:off x="892775" y="914455"/>
            <a:ext cx="3922200" cy="207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solidFill>
                  <a:srgbClr val="B7B7B7"/>
                </a:solidFill>
                <a:latin typeface="Google Sans"/>
                <a:ea typeface="Google Sans"/>
                <a:cs typeface="Google Sans"/>
                <a:sym typeface="Google Sans"/>
              </a:defRPr>
            </a:lvl1pPr>
            <a:lvl2pPr lvl="1" rtl="0">
              <a:spcBef>
                <a:spcPts val="0"/>
              </a:spcBef>
              <a:spcAft>
                <a:spcPts val="0"/>
              </a:spcAft>
              <a:buNone/>
              <a:defRPr sz="800">
                <a:solidFill>
                  <a:srgbClr val="B7B7B7"/>
                </a:solidFill>
                <a:latin typeface="Google Sans"/>
                <a:ea typeface="Google Sans"/>
                <a:cs typeface="Google Sans"/>
                <a:sym typeface="Google Sans"/>
              </a:defRPr>
            </a:lvl2pPr>
            <a:lvl3pPr lvl="2" rtl="0">
              <a:spcBef>
                <a:spcPts val="0"/>
              </a:spcBef>
              <a:spcAft>
                <a:spcPts val="0"/>
              </a:spcAft>
              <a:buNone/>
              <a:defRPr sz="800">
                <a:solidFill>
                  <a:srgbClr val="B7B7B7"/>
                </a:solidFill>
                <a:latin typeface="Google Sans"/>
                <a:ea typeface="Google Sans"/>
                <a:cs typeface="Google Sans"/>
                <a:sym typeface="Google Sans"/>
              </a:defRPr>
            </a:lvl3pPr>
            <a:lvl4pPr lvl="3" rtl="0">
              <a:spcBef>
                <a:spcPts val="0"/>
              </a:spcBef>
              <a:spcAft>
                <a:spcPts val="0"/>
              </a:spcAft>
              <a:buNone/>
              <a:defRPr sz="800">
                <a:solidFill>
                  <a:srgbClr val="B7B7B7"/>
                </a:solidFill>
                <a:latin typeface="Google Sans"/>
                <a:ea typeface="Google Sans"/>
                <a:cs typeface="Google Sans"/>
                <a:sym typeface="Google Sans"/>
              </a:defRPr>
            </a:lvl4pPr>
            <a:lvl5pPr lvl="4" rtl="0">
              <a:spcBef>
                <a:spcPts val="0"/>
              </a:spcBef>
              <a:spcAft>
                <a:spcPts val="0"/>
              </a:spcAft>
              <a:buNone/>
              <a:defRPr sz="800">
                <a:solidFill>
                  <a:srgbClr val="B7B7B7"/>
                </a:solidFill>
                <a:latin typeface="Google Sans"/>
                <a:ea typeface="Google Sans"/>
                <a:cs typeface="Google Sans"/>
                <a:sym typeface="Google Sans"/>
              </a:defRPr>
            </a:lvl5pPr>
            <a:lvl6pPr lvl="5" rtl="0">
              <a:spcBef>
                <a:spcPts val="0"/>
              </a:spcBef>
              <a:spcAft>
                <a:spcPts val="0"/>
              </a:spcAft>
              <a:buNone/>
              <a:defRPr sz="800">
                <a:solidFill>
                  <a:srgbClr val="B7B7B7"/>
                </a:solidFill>
                <a:latin typeface="Google Sans"/>
                <a:ea typeface="Google Sans"/>
                <a:cs typeface="Google Sans"/>
                <a:sym typeface="Google Sans"/>
              </a:defRPr>
            </a:lvl6pPr>
            <a:lvl7pPr lvl="6" rtl="0">
              <a:spcBef>
                <a:spcPts val="0"/>
              </a:spcBef>
              <a:spcAft>
                <a:spcPts val="0"/>
              </a:spcAft>
              <a:buNone/>
              <a:defRPr sz="800">
                <a:solidFill>
                  <a:srgbClr val="B7B7B7"/>
                </a:solidFill>
                <a:latin typeface="Google Sans"/>
                <a:ea typeface="Google Sans"/>
                <a:cs typeface="Google Sans"/>
                <a:sym typeface="Google Sans"/>
              </a:defRPr>
            </a:lvl7pPr>
            <a:lvl8pPr lvl="7" rtl="0">
              <a:spcBef>
                <a:spcPts val="0"/>
              </a:spcBef>
              <a:spcAft>
                <a:spcPts val="0"/>
              </a:spcAft>
              <a:buNone/>
              <a:defRPr sz="800">
                <a:solidFill>
                  <a:srgbClr val="B7B7B7"/>
                </a:solidFill>
                <a:latin typeface="Google Sans"/>
                <a:ea typeface="Google Sans"/>
                <a:cs typeface="Google Sans"/>
                <a:sym typeface="Google Sans"/>
              </a:defRPr>
            </a:lvl8pPr>
            <a:lvl9pPr lvl="8" rtl="0">
              <a:spcBef>
                <a:spcPts val="0"/>
              </a:spcBef>
              <a:spcAft>
                <a:spcPts val="0"/>
              </a:spcAft>
              <a:buNone/>
              <a:defRPr sz="800">
                <a:solidFill>
                  <a:srgbClr val="B7B7B7"/>
                </a:solidFill>
                <a:latin typeface="Google Sans"/>
                <a:ea typeface="Google Sans"/>
                <a:cs typeface="Google Sans"/>
                <a:sym typeface="Google Sans"/>
              </a:defRPr>
            </a:lvl9pPr>
          </a:lstStyle>
          <a:p>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Full-bleed Image with Text Box (Left) slide">
  <p:cSld name="CUSTOM_56_1_1">
    <p:bg>
      <p:bgPr>
        <a:solidFill>
          <a:srgbClr val="CCCCCC"/>
        </a:solidFill>
        <a:effectLst/>
      </p:bgPr>
    </p:bg>
    <p:spTree>
      <p:nvGrpSpPr>
        <p:cNvPr id="1" name="Shape 414"/>
        <p:cNvGrpSpPr/>
        <p:nvPr/>
      </p:nvGrpSpPr>
      <p:grpSpPr>
        <a:xfrm>
          <a:off x="0" y="0"/>
          <a:ext cx="0" cy="0"/>
          <a:chOff x="0" y="0"/>
          <a:chExt cx="0" cy="0"/>
        </a:xfrm>
      </p:grpSpPr>
      <p:sp>
        <p:nvSpPr>
          <p:cNvPr id="415" name="Google Shape;415;p66"/>
          <p:cNvSpPr/>
          <p:nvPr/>
        </p:nvSpPr>
        <p:spPr>
          <a:xfrm>
            <a:off x="5735842" y="679475"/>
            <a:ext cx="2775600" cy="3823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66"/>
          <p:cNvSpPr txBox="1">
            <a:spLocks noGrp="1"/>
          </p:cNvSpPr>
          <p:nvPr>
            <p:ph type="title"/>
          </p:nvPr>
        </p:nvSpPr>
        <p:spPr>
          <a:xfrm>
            <a:off x="6025429" y="1371650"/>
            <a:ext cx="2146500" cy="9144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2000" b="1">
                <a:solidFill>
                  <a:srgbClr val="FFFFFF"/>
                </a:solidFill>
                <a:latin typeface="Google Sans"/>
                <a:ea typeface="Google Sans"/>
                <a:cs typeface="Google Sans"/>
                <a:sym typeface="Google Sans"/>
              </a:defRPr>
            </a:lvl1pPr>
            <a:lvl2pPr lvl="1" rtl="0">
              <a:lnSpc>
                <a:spcPct val="90000"/>
              </a:lnSpc>
              <a:spcBef>
                <a:spcPts val="0"/>
              </a:spcBef>
              <a:spcAft>
                <a:spcPts val="0"/>
              </a:spcAft>
              <a:buNone/>
              <a:defRPr>
                <a:solidFill>
                  <a:srgbClr val="FFFFFF"/>
                </a:solidFill>
                <a:latin typeface="Roboto Black"/>
                <a:ea typeface="Roboto Black"/>
                <a:cs typeface="Roboto Black"/>
                <a:sym typeface="Roboto Black"/>
              </a:defRPr>
            </a:lvl2pPr>
            <a:lvl3pPr lvl="2" rtl="0">
              <a:lnSpc>
                <a:spcPct val="90000"/>
              </a:lnSpc>
              <a:spcBef>
                <a:spcPts val="0"/>
              </a:spcBef>
              <a:spcAft>
                <a:spcPts val="0"/>
              </a:spcAft>
              <a:buNone/>
              <a:defRPr>
                <a:solidFill>
                  <a:srgbClr val="FFFFFF"/>
                </a:solidFill>
                <a:latin typeface="Roboto Black"/>
                <a:ea typeface="Roboto Black"/>
                <a:cs typeface="Roboto Black"/>
                <a:sym typeface="Roboto Black"/>
              </a:defRPr>
            </a:lvl3pPr>
            <a:lvl4pPr lvl="3" rtl="0">
              <a:lnSpc>
                <a:spcPct val="90000"/>
              </a:lnSpc>
              <a:spcBef>
                <a:spcPts val="0"/>
              </a:spcBef>
              <a:spcAft>
                <a:spcPts val="0"/>
              </a:spcAft>
              <a:buNone/>
              <a:defRPr>
                <a:solidFill>
                  <a:srgbClr val="FFFFFF"/>
                </a:solidFill>
                <a:latin typeface="Roboto Black"/>
                <a:ea typeface="Roboto Black"/>
                <a:cs typeface="Roboto Black"/>
                <a:sym typeface="Roboto Black"/>
              </a:defRPr>
            </a:lvl4pPr>
            <a:lvl5pPr lvl="4" rtl="0">
              <a:lnSpc>
                <a:spcPct val="90000"/>
              </a:lnSpc>
              <a:spcBef>
                <a:spcPts val="0"/>
              </a:spcBef>
              <a:spcAft>
                <a:spcPts val="0"/>
              </a:spcAft>
              <a:buNone/>
              <a:defRPr>
                <a:solidFill>
                  <a:srgbClr val="FFFFFF"/>
                </a:solidFill>
                <a:latin typeface="Roboto Black"/>
                <a:ea typeface="Roboto Black"/>
                <a:cs typeface="Roboto Black"/>
                <a:sym typeface="Roboto Black"/>
              </a:defRPr>
            </a:lvl5pPr>
            <a:lvl6pPr lvl="5" rtl="0">
              <a:lnSpc>
                <a:spcPct val="90000"/>
              </a:lnSpc>
              <a:spcBef>
                <a:spcPts val="0"/>
              </a:spcBef>
              <a:spcAft>
                <a:spcPts val="0"/>
              </a:spcAft>
              <a:buNone/>
              <a:defRPr>
                <a:solidFill>
                  <a:srgbClr val="FFFFFF"/>
                </a:solidFill>
                <a:latin typeface="Roboto Black"/>
                <a:ea typeface="Roboto Black"/>
                <a:cs typeface="Roboto Black"/>
                <a:sym typeface="Roboto Black"/>
              </a:defRPr>
            </a:lvl6pPr>
            <a:lvl7pPr lvl="6" rtl="0">
              <a:lnSpc>
                <a:spcPct val="90000"/>
              </a:lnSpc>
              <a:spcBef>
                <a:spcPts val="0"/>
              </a:spcBef>
              <a:spcAft>
                <a:spcPts val="0"/>
              </a:spcAft>
              <a:buNone/>
              <a:defRPr>
                <a:solidFill>
                  <a:srgbClr val="FFFFFF"/>
                </a:solidFill>
                <a:latin typeface="Roboto Black"/>
                <a:ea typeface="Roboto Black"/>
                <a:cs typeface="Roboto Black"/>
                <a:sym typeface="Roboto Black"/>
              </a:defRPr>
            </a:lvl7pPr>
            <a:lvl8pPr lvl="7" rtl="0">
              <a:lnSpc>
                <a:spcPct val="90000"/>
              </a:lnSpc>
              <a:spcBef>
                <a:spcPts val="0"/>
              </a:spcBef>
              <a:spcAft>
                <a:spcPts val="0"/>
              </a:spcAft>
              <a:buNone/>
              <a:defRPr>
                <a:solidFill>
                  <a:srgbClr val="FFFFFF"/>
                </a:solidFill>
                <a:latin typeface="Roboto Black"/>
                <a:ea typeface="Roboto Black"/>
                <a:cs typeface="Roboto Black"/>
                <a:sym typeface="Roboto Black"/>
              </a:defRPr>
            </a:lvl8pPr>
            <a:lvl9pPr lvl="8" rtl="0">
              <a:lnSpc>
                <a:spcPct val="90000"/>
              </a:lnSpc>
              <a:spcBef>
                <a:spcPts val="0"/>
              </a:spcBef>
              <a:spcAft>
                <a:spcPts val="0"/>
              </a:spcAft>
              <a:buNone/>
              <a:defRPr>
                <a:solidFill>
                  <a:srgbClr val="FFFFFF"/>
                </a:solidFill>
                <a:latin typeface="Roboto Black"/>
                <a:ea typeface="Roboto Black"/>
                <a:cs typeface="Roboto Black"/>
                <a:sym typeface="Roboto Black"/>
              </a:defRPr>
            </a:lvl9pPr>
          </a:lstStyle>
          <a:p>
            <a:endParaRPr/>
          </a:p>
        </p:txBody>
      </p:sp>
      <p:sp>
        <p:nvSpPr>
          <p:cNvPr id="417" name="Google Shape;417;p66"/>
          <p:cNvSpPr txBox="1">
            <a:spLocks noGrp="1"/>
          </p:cNvSpPr>
          <p:nvPr>
            <p:ph type="body" idx="1"/>
          </p:nvPr>
        </p:nvSpPr>
        <p:spPr>
          <a:xfrm>
            <a:off x="6065799" y="2332000"/>
            <a:ext cx="2146500" cy="1849500"/>
          </a:xfrm>
          <a:prstGeom prst="rect">
            <a:avLst/>
          </a:prstGeom>
        </p:spPr>
        <p:txBody>
          <a:bodyPr spcFirstLastPara="1" wrap="square" lIns="91425" tIns="91425" rIns="91425" bIns="91425" anchor="t" anchorCtr="0">
            <a:noAutofit/>
          </a:bodyPr>
          <a:lstStyle>
            <a:lvl1pPr marL="457200" lvl="0" indent="-292100" rtl="0">
              <a:lnSpc>
                <a:spcPct val="90000"/>
              </a:lnSpc>
              <a:spcBef>
                <a:spcPts val="0"/>
              </a:spcBef>
              <a:spcAft>
                <a:spcPts val="0"/>
              </a:spcAft>
              <a:buClr>
                <a:srgbClr val="FFFFFF"/>
              </a:buClr>
              <a:buSzPts val="1000"/>
              <a:buFont typeface="Roboto"/>
              <a:buChar char="●"/>
              <a:defRPr sz="1000">
                <a:solidFill>
                  <a:srgbClr val="FFFFFF"/>
                </a:solidFill>
                <a:latin typeface="Roboto"/>
                <a:ea typeface="Roboto"/>
                <a:cs typeface="Roboto"/>
                <a:sym typeface="Roboto"/>
              </a:defRPr>
            </a:lvl1pPr>
            <a:lvl2pPr marL="914400" lvl="1" indent="-292100" rtl="0">
              <a:lnSpc>
                <a:spcPct val="90000"/>
              </a:lnSpc>
              <a:spcBef>
                <a:spcPts val="1600"/>
              </a:spcBef>
              <a:spcAft>
                <a:spcPts val="0"/>
              </a:spcAft>
              <a:buClr>
                <a:srgbClr val="FFFFFF"/>
              </a:buClr>
              <a:buSzPts val="1000"/>
              <a:buFont typeface="Roboto"/>
              <a:buChar char="○"/>
              <a:defRPr sz="1000">
                <a:solidFill>
                  <a:srgbClr val="FFFFFF"/>
                </a:solidFill>
                <a:latin typeface="Roboto"/>
                <a:ea typeface="Roboto"/>
                <a:cs typeface="Roboto"/>
                <a:sym typeface="Roboto"/>
              </a:defRPr>
            </a:lvl2pPr>
            <a:lvl3pPr marL="1371600" lvl="2" indent="-292100" rtl="0">
              <a:lnSpc>
                <a:spcPct val="90000"/>
              </a:lnSpc>
              <a:spcBef>
                <a:spcPts val="1600"/>
              </a:spcBef>
              <a:spcAft>
                <a:spcPts val="0"/>
              </a:spcAft>
              <a:buClr>
                <a:srgbClr val="FFFFFF"/>
              </a:buClr>
              <a:buSzPts val="1000"/>
              <a:buFont typeface="Roboto"/>
              <a:buChar char="■"/>
              <a:defRPr sz="1000">
                <a:solidFill>
                  <a:srgbClr val="FFFFFF"/>
                </a:solidFill>
                <a:latin typeface="Roboto"/>
                <a:ea typeface="Roboto"/>
                <a:cs typeface="Roboto"/>
                <a:sym typeface="Roboto"/>
              </a:defRPr>
            </a:lvl3pPr>
            <a:lvl4pPr marL="1828800" lvl="3" indent="-292100" rtl="0">
              <a:lnSpc>
                <a:spcPct val="90000"/>
              </a:lnSpc>
              <a:spcBef>
                <a:spcPts val="1600"/>
              </a:spcBef>
              <a:spcAft>
                <a:spcPts val="0"/>
              </a:spcAft>
              <a:buClr>
                <a:srgbClr val="FFFFFF"/>
              </a:buClr>
              <a:buSzPts val="1000"/>
              <a:buFont typeface="Roboto"/>
              <a:buChar char="●"/>
              <a:defRPr sz="1000">
                <a:solidFill>
                  <a:srgbClr val="FFFFFF"/>
                </a:solidFill>
                <a:latin typeface="Roboto"/>
                <a:ea typeface="Roboto"/>
                <a:cs typeface="Roboto"/>
                <a:sym typeface="Roboto"/>
              </a:defRPr>
            </a:lvl4pPr>
            <a:lvl5pPr marL="2286000" lvl="4" indent="-292100" rtl="0">
              <a:lnSpc>
                <a:spcPct val="90000"/>
              </a:lnSpc>
              <a:spcBef>
                <a:spcPts val="1600"/>
              </a:spcBef>
              <a:spcAft>
                <a:spcPts val="0"/>
              </a:spcAft>
              <a:buClr>
                <a:srgbClr val="FFFFFF"/>
              </a:buClr>
              <a:buSzPts val="1000"/>
              <a:buFont typeface="Roboto"/>
              <a:buChar char="○"/>
              <a:defRPr sz="1000">
                <a:solidFill>
                  <a:srgbClr val="FFFFFF"/>
                </a:solidFill>
                <a:latin typeface="Roboto"/>
                <a:ea typeface="Roboto"/>
                <a:cs typeface="Roboto"/>
                <a:sym typeface="Roboto"/>
              </a:defRPr>
            </a:lvl5pPr>
            <a:lvl6pPr marL="2743200" lvl="5" indent="-292100" rtl="0">
              <a:lnSpc>
                <a:spcPct val="90000"/>
              </a:lnSpc>
              <a:spcBef>
                <a:spcPts val="1600"/>
              </a:spcBef>
              <a:spcAft>
                <a:spcPts val="0"/>
              </a:spcAft>
              <a:buClr>
                <a:srgbClr val="FFFFFF"/>
              </a:buClr>
              <a:buSzPts val="1000"/>
              <a:buFont typeface="Roboto"/>
              <a:buChar char="■"/>
              <a:defRPr sz="1000">
                <a:solidFill>
                  <a:srgbClr val="FFFFFF"/>
                </a:solidFill>
                <a:latin typeface="Roboto"/>
                <a:ea typeface="Roboto"/>
                <a:cs typeface="Roboto"/>
                <a:sym typeface="Roboto"/>
              </a:defRPr>
            </a:lvl6pPr>
            <a:lvl7pPr marL="3200400" lvl="6" indent="-292100" rtl="0">
              <a:lnSpc>
                <a:spcPct val="90000"/>
              </a:lnSpc>
              <a:spcBef>
                <a:spcPts val="1600"/>
              </a:spcBef>
              <a:spcAft>
                <a:spcPts val="0"/>
              </a:spcAft>
              <a:buClr>
                <a:srgbClr val="FFFFFF"/>
              </a:buClr>
              <a:buSzPts val="1000"/>
              <a:buFont typeface="Roboto"/>
              <a:buChar char="●"/>
              <a:defRPr sz="1000">
                <a:solidFill>
                  <a:srgbClr val="FFFFFF"/>
                </a:solidFill>
                <a:latin typeface="Roboto"/>
                <a:ea typeface="Roboto"/>
                <a:cs typeface="Roboto"/>
                <a:sym typeface="Roboto"/>
              </a:defRPr>
            </a:lvl7pPr>
            <a:lvl8pPr marL="3657600" lvl="7" indent="-292100" rtl="0">
              <a:lnSpc>
                <a:spcPct val="90000"/>
              </a:lnSpc>
              <a:spcBef>
                <a:spcPts val="1600"/>
              </a:spcBef>
              <a:spcAft>
                <a:spcPts val="0"/>
              </a:spcAft>
              <a:buClr>
                <a:srgbClr val="FFFFFF"/>
              </a:buClr>
              <a:buSzPts val="1000"/>
              <a:buFont typeface="Roboto"/>
              <a:buChar char="○"/>
              <a:defRPr sz="1000">
                <a:solidFill>
                  <a:srgbClr val="FFFFFF"/>
                </a:solidFill>
                <a:latin typeface="Roboto"/>
                <a:ea typeface="Roboto"/>
                <a:cs typeface="Roboto"/>
                <a:sym typeface="Roboto"/>
              </a:defRPr>
            </a:lvl8pPr>
            <a:lvl9pPr marL="4114800" lvl="8" indent="-292100" rtl="0">
              <a:lnSpc>
                <a:spcPct val="90000"/>
              </a:lnSpc>
              <a:spcBef>
                <a:spcPts val="1600"/>
              </a:spcBef>
              <a:spcAft>
                <a:spcPts val="1600"/>
              </a:spcAft>
              <a:buClr>
                <a:srgbClr val="FFFFFF"/>
              </a:buClr>
              <a:buSzPts val="1000"/>
              <a:buFont typeface="Roboto"/>
              <a:buChar char="■"/>
              <a:defRPr sz="1000">
                <a:solidFill>
                  <a:srgbClr val="FFFFFF"/>
                </a:solidFill>
                <a:latin typeface="Roboto"/>
                <a:ea typeface="Roboto"/>
                <a:cs typeface="Roboto"/>
                <a:sym typeface="Roboto"/>
              </a:defRPr>
            </a:lvl9pPr>
          </a:lstStyle>
          <a:p>
            <a:endParaRPr/>
          </a:p>
        </p:txBody>
      </p:sp>
      <p:sp>
        <p:nvSpPr>
          <p:cNvPr id="418" name="Google Shape;418;p66"/>
          <p:cNvSpPr txBox="1">
            <a:spLocks noGrp="1"/>
          </p:cNvSpPr>
          <p:nvPr>
            <p:ph type="title" idx="2"/>
          </p:nvPr>
        </p:nvSpPr>
        <p:spPr>
          <a:xfrm>
            <a:off x="6031975" y="914455"/>
            <a:ext cx="3922200" cy="207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solidFill>
                  <a:srgbClr val="B7B7B7"/>
                </a:solidFill>
                <a:latin typeface="Google Sans"/>
                <a:ea typeface="Google Sans"/>
                <a:cs typeface="Google Sans"/>
                <a:sym typeface="Google Sans"/>
              </a:defRPr>
            </a:lvl1pPr>
            <a:lvl2pPr lvl="1" rtl="0">
              <a:spcBef>
                <a:spcPts val="0"/>
              </a:spcBef>
              <a:spcAft>
                <a:spcPts val="0"/>
              </a:spcAft>
              <a:buNone/>
              <a:defRPr sz="800">
                <a:solidFill>
                  <a:srgbClr val="B7B7B7"/>
                </a:solidFill>
                <a:latin typeface="Google Sans"/>
                <a:ea typeface="Google Sans"/>
                <a:cs typeface="Google Sans"/>
                <a:sym typeface="Google Sans"/>
              </a:defRPr>
            </a:lvl2pPr>
            <a:lvl3pPr lvl="2" rtl="0">
              <a:spcBef>
                <a:spcPts val="0"/>
              </a:spcBef>
              <a:spcAft>
                <a:spcPts val="0"/>
              </a:spcAft>
              <a:buNone/>
              <a:defRPr sz="800">
                <a:solidFill>
                  <a:srgbClr val="B7B7B7"/>
                </a:solidFill>
                <a:latin typeface="Google Sans"/>
                <a:ea typeface="Google Sans"/>
                <a:cs typeface="Google Sans"/>
                <a:sym typeface="Google Sans"/>
              </a:defRPr>
            </a:lvl3pPr>
            <a:lvl4pPr lvl="3" rtl="0">
              <a:spcBef>
                <a:spcPts val="0"/>
              </a:spcBef>
              <a:spcAft>
                <a:spcPts val="0"/>
              </a:spcAft>
              <a:buNone/>
              <a:defRPr sz="800">
                <a:solidFill>
                  <a:srgbClr val="B7B7B7"/>
                </a:solidFill>
                <a:latin typeface="Google Sans"/>
                <a:ea typeface="Google Sans"/>
                <a:cs typeface="Google Sans"/>
                <a:sym typeface="Google Sans"/>
              </a:defRPr>
            </a:lvl4pPr>
            <a:lvl5pPr lvl="4" rtl="0">
              <a:spcBef>
                <a:spcPts val="0"/>
              </a:spcBef>
              <a:spcAft>
                <a:spcPts val="0"/>
              </a:spcAft>
              <a:buNone/>
              <a:defRPr sz="800">
                <a:solidFill>
                  <a:srgbClr val="B7B7B7"/>
                </a:solidFill>
                <a:latin typeface="Google Sans"/>
                <a:ea typeface="Google Sans"/>
                <a:cs typeface="Google Sans"/>
                <a:sym typeface="Google Sans"/>
              </a:defRPr>
            </a:lvl5pPr>
            <a:lvl6pPr lvl="5" rtl="0">
              <a:spcBef>
                <a:spcPts val="0"/>
              </a:spcBef>
              <a:spcAft>
                <a:spcPts val="0"/>
              </a:spcAft>
              <a:buNone/>
              <a:defRPr sz="800">
                <a:solidFill>
                  <a:srgbClr val="B7B7B7"/>
                </a:solidFill>
                <a:latin typeface="Google Sans"/>
                <a:ea typeface="Google Sans"/>
                <a:cs typeface="Google Sans"/>
                <a:sym typeface="Google Sans"/>
              </a:defRPr>
            </a:lvl6pPr>
            <a:lvl7pPr lvl="6" rtl="0">
              <a:spcBef>
                <a:spcPts val="0"/>
              </a:spcBef>
              <a:spcAft>
                <a:spcPts val="0"/>
              </a:spcAft>
              <a:buNone/>
              <a:defRPr sz="800">
                <a:solidFill>
                  <a:srgbClr val="B7B7B7"/>
                </a:solidFill>
                <a:latin typeface="Google Sans"/>
                <a:ea typeface="Google Sans"/>
                <a:cs typeface="Google Sans"/>
                <a:sym typeface="Google Sans"/>
              </a:defRPr>
            </a:lvl7pPr>
            <a:lvl8pPr lvl="7" rtl="0">
              <a:spcBef>
                <a:spcPts val="0"/>
              </a:spcBef>
              <a:spcAft>
                <a:spcPts val="0"/>
              </a:spcAft>
              <a:buNone/>
              <a:defRPr sz="800">
                <a:solidFill>
                  <a:srgbClr val="B7B7B7"/>
                </a:solidFill>
                <a:latin typeface="Google Sans"/>
                <a:ea typeface="Google Sans"/>
                <a:cs typeface="Google Sans"/>
                <a:sym typeface="Google Sans"/>
              </a:defRPr>
            </a:lvl8pPr>
            <a:lvl9pPr lvl="8" rtl="0">
              <a:spcBef>
                <a:spcPts val="0"/>
              </a:spcBef>
              <a:spcAft>
                <a:spcPts val="0"/>
              </a:spcAft>
              <a:buNone/>
              <a:defRPr sz="800">
                <a:solidFill>
                  <a:srgbClr val="B7B7B7"/>
                </a:solidFill>
                <a:latin typeface="Google Sans"/>
                <a:ea typeface="Google Sans"/>
                <a:cs typeface="Google Sans"/>
                <a:sym typeface="Google Sans"/>
              </a:defRPr>
            </a:lvl9pPr>
          </a:lstStyle>
          <a:p>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Blank Dark slide">
  <p:cSld name="CUSTOM_56_1_1_1">
    <p:bg>
      <p:bgPr>
        <a:solidFill>
          <a:srgbClr val="3C4043"/>
        </a:solidFill>
        <a:effectLst/>
      </p:bgPr>
    </p:bg>
    <p:spTree>
      <p:nvGrpSpPr>
        <p:cNvPr id="1" name="Shape 419"/>
        <p:cNvGrpSpPr/>
        <p:nvPr/>
      </p:nvGrpSpPr>
      <p:grpSpPr>
        <a:xfrm>
          <a:off x="0" y="0"/>
          <a:ext cx="0" cy="0"/>
          <a:chOff x="0" y="0"/>
          <a:chExt cx="0" cy="0"/>
        </a:xfrm>
      </p:grpSpPr>
      <p:pic>
        <p:nvPicPr>
          <p:cNvPr id="420" name="Google Shape;420;p67"/>
          <p:cNvPicPr preferRelativeResize="0"/>
          <p:nvPr/>
        </p:nvPicPr>
        <p:blipFill rotWithShape="1">
          <a:blip r:embed="rId2">
            <a:alphaModFix/>
          </a:blip>
          <a:srcRect l="9" r="9"/>
          <a:stretch/>
        </p:blipFill>
        <p:spPr>
          <a:xfrm>
            <a:off x="597750" y="4666195"/>
            <a:ext cx="458724" cy="90230"/>
          </a:xfrm>
          <a:prstGeom prst="rect">
            <a:avLst/>
          </a:prstGeom>
          <a:noFill/>
          <a:ln>
            <a:noFill/>
          </a:ln>
        </p:spPr>
      </p:pic>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Blank White slide">
  <p:cSld name="CUSTOM_56_1_1_1_1">
    <p:bg>
      <p:bgPr>
        <a:solidFill>
          <a:schemeClr val="dk1"/>
        </a:solidFill>
        <a:effectLst/>
      </p:bgPr>
    </p:bg>
    <p:spTree>
      <p:nvGrpSpPr>
        <p:cNvPr id="1" name="Shape 421"/>
        <p:cNvGrpSpPr/>
        <p:nvPr/>
      </p:nvGrpSpPr>
      <p:grpSpPr>
        <a:xfrm>
          <a:off x="0" y="0"/>
          <a:ext cx="0" cy="0"/>
          <a:chOff x="0" y="0"/>
          <a:chExt cx="0" cy="0"/>
        </a:xfrm>
      </p:grpSpPr>
      <p:pic>
        <p:nvPicPr>
          <p:cNvPr id="422" name="Google Shape;422;p68"/>
          <p:cNvPicPr preferRelativeResize="0"/>
          <p:nvPr/>
        </p:nvPicPr>
        <p:blipFill rotWithShape="1">
          <a:blip r:embed="rId2">
            <a:alphaModFix/>
          </a:blip>
          <a:srcRect l="310" r="-309"/>
          <a:stretch/>
        </p:blipFill>
        <p:spPr>
          <a:xfrm>
            <a:off x="597750" y="4666195"/>
            <a:ext cx="458724" cy="90230"/>
          </a:xfrm>
          <a:prstGeom prst="rect">
            <a:avLst/>
          </a:prstGeom>
          <a:noFill/>
          <a:ln>
            <a:noFill/>
          </a:ln>
        </p:spPr>
      </p:pic>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Done slide">
  <p:cSld name="TITLE_1">
    <p:bg>
      <p:bgPr>
        <a:solidFill>
          <a:srgbClr val="000000"/>
        </a:solidFill>
        <a:effectLst/>
      </p:bgPr>
    </p:bg>
    <p:spTree>
      <p:nvGrpSpPr>
        <p:cNvPr id="1" name="Shape 423"/>
        <p:cNvGrpSpPr/>
        <p:nvPr/>
      </p:nvGrpSpPr>
      <p:grpSpPr>
        <a:xfrm>
          <a:off x="0" y="0"/>
          <a:ext cx="0" cy="0"/>
          <a:chOff x="0" y="0"/>
          <a:chExt cx="0" cy="0"/>
        </a:xfrm>
      </p:grpSpPr>
      <p:sp>
        <p:nvSpPr>
          <p:cNvPr id="425" name="Google Shape;425;p69"/>
          <p:cNvSpPr txBox="1"/>
          <p:nvPr/>
        </p:nvSpPr>
        <p:spPr>
          <a:xfrm>
            <a:off x="374242" y="1153294"/>
            <a:ext cx="8535000" cy="3296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9500" dirty="0">
                <a:solidFill>
                  <a:srgbClr val="FFFFFF"/>
                </a:solidFill>
                <a:latin typeface="Roboto Black"/>
                <a:ea typeface="Roboto Black"/>
                <a:cs typeface="Roboto Black"/>
                <a:sym typeface="Roboto Black"/>
              </a:rPr>
              <a:t>Done.</a:t>
            </a:r>
            <a:endParaRPr sz="19500" dirty="0">
              <a:solidFill>
                <a:srgbClr val="FFFFFF"/>
              </a:solidFill>
              <a:latin typeface="Roboto Black"/>
              <a:ea typeface="Roboto Black"/>
              <a:cs typeface="Roboto Black"/>
              <a:sym typeface="Roboto Black"/>
            </a:endParaRPr>
          </a:p>
        </p:txBody>
      </p:sp>
      <p:sp>
        <p:nvSpPr>
          <p:cNvPr id="426" name="Google Shape;426;p69"/>
          <p:cNvSpPr txBox="1">
            <a:spLocks noGrp="1"/>
          </p:cNvSpPr>
          <p:nvPr>
            <p:ph type="subTitle" idx="1"/>
          </p:nvPr>
        </p:nvSpPr>
        <p:spPr>
          <a:xfrm>
            <a:off x="503651" y="4099400"/>
            <a:ext cx="1838700" cy="189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solidFill>
                  <a:srgbClr val="FFFFFF"/>
                </a:solidFill>
                <a:latin typeface="Roboto"/>
                <a:ea typeface="Roboto"/>
                <a:cs typeface="Roboto"/>
                <a:sym typeface="Roboto"/>
              </a:defRPr>
            </a:lvl1pPr>
            <a:lvl2pPr lvl="1" rtl="0">
              <a:spcBef>
                <a:spcPts val="1600"/>
              </a:spcBef>
              <a:spcAft>
                <a:spcPts val="0"/>
              </a:spcAft>
              <a:buNone/>
              <a:defRPr sz="800">
                <a:latin typeface="Roboto"/>
                <a:ea typeface="Roboto"/>
                <a:cs typeface="Roboto"/>
                <a:sym typeface="Roboto"/>
              </a:defRPr>
            </a:lvl2pPr>
            <a:lvl3pPr lvl="2" rtl="0">
              <a:spcBef>
                <a:spcPts val="1600"/>
              </a:spcBef>
              <a:spcAft>
                <a:spcPts val="0"/>
              </a:spcAft>
              <a:buNone/>
              <a:defRPr sz="800">
                <a:latin typeface="Roboto"/>
                <a:ea typeface="Roboto"/>
                <a:cs typeface="Roboto"/>
                <a:sym typeface="Roboto"/>
              </a:defRPr>
            </a:lvl3pPr>
            <a:lvl4pPr lvl="3" rtl="0">
              <a:spcBef>
                <a:spcPts val="1600"/>
              </a:spcBef>
              <a:spcAft>
                <a:spcPts val="0"/>
              </a:spcAft>
              <a:buNone/>
              <a:defRPr sz="800">
                <a:latin typeface="Roboto"/>
                <a:ea typeface="Roboto"/>
                <a:cs typeface="Roboto"/>
                <a:sym typeface="Roboto"/>
              </a:defRPr>
            </a:lvl4pPr>
            <a:lvl5pPr lvl="4" rtl="0">
              <a:spcBef>
                <a:spcPts val="1600"/>
              </a:spcBef>
              <a:spcAft>
                <a:spcPts val="0"/>
              </a:spcAft>
              <a:buNone/>
              <a:defRPr sz="800">
                <a:latin typeface="Roboto"/>
                <a:ea typeface="Roboto"/>
                <a:cs typeface="Roboto"/>
                <a:sym typeface="Roboto"/>
              </a:defRPr>
            </a:lvl5pPr>
            <a:lvl6pPr lvl="5" rtl="0">
              <a:spcBef>
                <a:spcPts val="1600"/>
              </a:spcBef>
              <a:spcAft>
                <a:spcPts val="0"/>
              </a:spcAft>
              <a:buNone/>
              <a:defRPr sz="800">
                <a:latin typeface="Roboto"/>
                <a:ea typeface="Roboto"/>
                <a:cs typeface="Roboto"/>
                <a:sym typeface="Roboto"/>
              </a:defRPr>
            </a:lvl6pPr>
            <a:lvl7pPr lvl="6" rtl="0">
              <a:spcBef>
                <a:spcPts val="1600"/>
              </a:spcBef>
              <a:spcAft>
                <a:spcPts val="0"/>
              </a:spcAft>
              <a:buNone/>
              <a:defRPr sz="800">
                <a:latin typeface="Roboto"/>
                <a:ea typeface="Roboto"/>
                <a:cs typeface="Roboto"/>
                <a:sym typeface="Roboto"/>
              </a:defRPr>
            </a:lvl7pPr>
            <a:lvl8pPr lvl="7" rtl="0">
              <a:spcBef>
                <a:spcPts val="1600"/>
              </a:spcBef>
              <a:spcAft>
                <a:spcPts val="0"/>
              </a:spcAft>
              <a:buNone/>
              <a:defRPr sz="800">
                <a:latin typeface="Roboto"/>
                <a:ea typeface="Roboto"/>
                <a:cs typeface="Roboto"/>
                <a:sym typeface="Roboto"/>
              </a:defRPr>
            </a:lvl8pPr>
            <a:lvl9pPr lvl="8" rtl="0">
              <a:spcBef>
                <a:spcPts val="1600"/>
              </a:spcBef>
              <a:spcAft>
                <a:spcPts val="1600"/>
              </a:spcAft>
              <a:buNone/>
              <a:defRPr sz="800">
                <a:latin typeface="Roboto"/>
                <a:ea typeface="Roboto"/>
                <a:cs typeface="Roboto"/>
                <a:sym typeface="Roboto"/>
              </a:defRPr>
            </a:lvl9pPr>
          </a:lstStyle>
          <a:p>
            <a:endParaRPr/>
          </a:p>
        </p:txBody>
      </p:sp>
      <p:sp>
        <p:nvSpPr>
          <p:cNvPr id="427" name="Google Shape;427;p69"/>
          <p:cNvSpPr txBox="1">
            <a:spLocks noGrp="1"/>
          </p:cNvSpPr>
          <p:nvPr>
            <p:ph type="subTitle" idx="2"/>
          </p:nvPr>
        </p:nvSpPr>
        <p:spPr>
          <a:xfrm>
            <a:off x="2764982" y="4099400"/>
            <a:ext cx="2081100" cy="189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solidFill>
                  <a:srgbClr val="FFFFFF"/>
                </a:solidFill>
                <a:latin typeface="Roboto"/>
                <a:ea typeface="Roboto"/>
                <a:cs typeface="Roboto"/>
                <a:sym typeface="Roboto"/>
              </a:defRPr>
            </a:lvl1pPr>
            <a:lvl2pPr lvl="1" rtl="0">
              <a:spcBef>
                <a:spcPts val="1600"/>
              </a:spcBef>
              <a:spcAft>
                <a:spcPts val="0"/>
              </a:spcAft>
              <a:buNone/>
              <a:defRPr sz="800">
                <a:latin typeface="Roboto"/>
                <a:ea typeface="Roboto"/>
                <a:cs typeface="Roboto"/>
                <a:sym typeface="Roboto"/>
              </a:defRPr>
            </a:lvl2pPr>
            <a:lvl3pPr lvl="2" rtl="0">
              <a:spcBef>
                <a:spcPts val="1600"/>
              </a:spcBef>
              <a:spcAft>
                <a:spcPts val="0"/>
              </a:spcAft>
              <a:buNone/>
              <a:defRPr sz="800">
                <a:latin typeface="Roboto"/>
                <a:ea typeface="Roboto"/>
                <a:cs typeface="Roboto"/>
                <a:sym typeface="Roboto"/>
              </a:defRPr>
            </a:lvl3pPr>
            <a:lvl4pPr lvl="3" rtl="0">
              <a:spcBef>
                <a:spcPts val="1600"/>
              </a:spcBef>
              <a:spcAft>
                <a:spcPts val="0"/>
              </a:spcAft>
              <a:buNone/>
              <a:defRPr sz="800">
                <a:latin typeface="Roboto"/>
                <a:ea typeface="Roboto"/>
                <a:cs typeface="Roboto"/>
                <a:sym typeface="Roboto"/>
              </a:defRPr>
            </a:lvl4pPr>
            <a:lvl5pPr lvl="4" rtl="0">
              <a:spcBef>
                <a:spcPts val="1600"/>
              </a:spcBef>
              <a:spcAft>
                <a:spcPts val="0"/>
              </a:spcAft>
              <a:buNone/>
              <a:defRPr sz="800">
                <a:latin typeface="Roboto"/>
                <a:ea typeface="Roboto"/>
                <a:cs typeface="Roboto"/>
                <a:sym typeface="Roboto"/>
              </a:defRPr>
            </a:lvl5pPr>
            <a:lvl6pPr lvl="5" rtl="0">
              <a:spcBef>
                <a:spcPts val="1600"/>
              </a:spcBef>
              <a:spcAft>
                <a:spcPts val="0"/>
              </a:spcAft>
              <a:buNone/>
              <a:defRPr sz="800">
                <a:latin typeface="Roboto"/>
                <a:ea typeface="Roboto"/>
                <a:cs typeface="Roboto"/>
                <a:sym typeface="Roboto"/>
              </a:defRPr>
            </a:lvl6pPr>
            <a:lvl7pPr lvl="6" rtl="0">
              <a:spcBef>
                <a:spcPts val="1600"/>
              </a:spcBef>
              <a:spcAft>
                <a:spcPts val="0"/>
              </a:spcAft>
              <a:buNone/>
              <a:defRPr sz="800">
                <a:latin typeface="Roboto"/>
                <a:ea typeface="Roboto"/>
                <a:cs typeface="Roboto"/>
                <a:sym typeface="Roboto"/>
              </a:defRPr>
            </a:lvl7pPr>
            <a:lvl8pPr lvl="7" rtl="0">
              <a:spcBef>
                <a:spcPts val="1600"/>
              </a:spcBef>
              <a:spcAft>
                <a:spcPts val="0"/>
              </a:spcAft>
              <a:buNone/>
              <a:defRPr sz="800">
                <a:latin typeface="Roboto"/>
                <a:ea typeface="Roboto"/>
                <a:cs typeface="Roboto"/>
                <a:sym typeface="Roboto"/>
              </a:defRPr>
            </a:lvl8pPr>
            <a:lvl9pPr lvl="8" rtl="0">
              <a:spcBef>
                <a:spcPts val="1600"/>
              </a:spcBef>
              <a:spcAft>
                <a:spcPts val="1600"/>
              </a:spcAft>
              <a:buNone/>
              <a:defRPr sz="800">
                <a:latin typeface="Roboto"/>
                <a:ea typeface="Roboto"/>
                <a:cs typeface="Roboto"/>
                <a:sym typeface="Roboto"/>
              </a:defRPr>
            </a:lvl9pPr>
          </a:lstStyle>
          <a:p>
            <a:endParaRPr/>
          </a:p>
        </p:txBody>
      </p:sp>
      <p:pic>
        <p:nvPicPr>
          <p:cNvPr id="6" name="Picture 2" descr="Columbia University Engineering Hybrid Education Partnership | 2U">
            <a:extLst>
              <a:ext uri="{FF2B5EF4-FFF2-40B4-BE49-F238E27FC236}">
                <a16:creationId xmlns:a16="http://schemas.microsoft.com/office/drawing/2014/main" id="{9E924731-5956-4EDE-B2A9-434430F4CBE5}"/>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02319" y="374811"/>
            <a:ext cx="2136121" cy="27443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Blank Slide  - White + Eyebrow ">
  <p:cSld name="CUSTOM_1_2_1_1_1_1_1">
    <p:bg>
      <p:bgPr>
        <a:solidFill>
          <a:srgbClr val="FFFFFF"/>
        </a:solidFill>
        <a:effectLst/>
      </p:bgPr>
    </p:bg>
    <p:spTree>
      <p:nvGrpSpPr>
        <p:cNvPr id="1" name="Shape 428"/>
        <p:cNvGrpSpPr/>
        <p:nvPr/>
      </p:nvGrpSpPr>
      <p:grpSpPr>
        <a:xfrm>
          <a:off x="0" y="0"/>
          <a:ext cx="0" cy="0"/>
          <a:chOff x="0" y="0"/>
          <a:chExt cx="0" cy="0"/>
        </a:xfrm>
      </p:grpSpPr>
      <p:pic>
        <p:nvPicPr>
          <p:cNvPr id="429" name="Google Shape;429;p70"/>
          <p:cNvPicPr preferRelativeResize="0"/>
          <p:nvPr/>
        </p:nvPicPr>
        <p:blipFill>
          <a:blip r:embed="rId2">
            <a:alphaModFix/>
          </a:blip>
          <a:stretch>
            <a:fillRect/>
          </a:stretch>
        </p:blipFill>
        <p:spPr>
          <a:xfrm>
            <a:off x="591920" y="4902465"/>
            <a:ext cx="54623" cy="72825"/>
          </a:xfrm>
          <a:prstGeom prst="rect">
            <a:avLst/>
          </a:prstGeom>
          <a:noFill/>
          <a:ln>
            <a:noFill/>
          </a:ln>
        </p:spPr>
      </p:pic>
      <p:cxnSp>
        <p:nvCxnSpPr>
          <p:cNvPr id="430" name="Google Shape;430;p70"/>
          <p:cNvCxnSpPr/>
          <p:nvPr/>
        </p:nvCxnSpPr>
        <p:spPr>
          <a:xfrm>
            <a:off x="599200" y="895850"/>
            <a:ext cx="573000" cy="0"/>
          </a:xfrm>
          <a:prstGeom prst="straightConnector1">
            <a:avLst/>
          </a:prstGeom>
          <a:noFill/>
          <a:ln w="28575" cap="flat" cmpd="sng">
            <a:solidFill>
              <a:srgbClr val="EA168C"/>
            </a:solidFill>
            <a:prstDash val="solid"/>
            <a:round/>
            <a:headEnd type="none" w="med" len="med"/>
            <a:tailEnd type="none" w="med" len="med"/>
          </a:ln>
        </p:spPr>
      </p:cxnSp>
      <p:sp>
        <p:nvSpPr>
          <p:cNvPr id="431" name="Google Shape;431;p70"/>
          <p:cNvSpPr txBox="1">
            <a:spLocks noGrp="1"/>
          </p:cNvSpPr>
          <p:nvPr>
            <p:ph type="title"/>
          </p:nvPr>
        </p:nvSpPr>
        <p:spPr>
          <a:xfrm>
            <a:off x="500041" y="551346"/>
            <a:ext cx="8329200" cy="2361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100">
                <a:solidFill>
                  <a:srgbClr val="272727"/>
                </a:solidFill>
                <a:latin typeface="Roboto Medium"/>
                <a:ea typeface="Roboto Medium"/>
                <a:cs typeface="Roboto Medium"/>
                <a:sym typeface="Roboto Medium"/>
              </a:defRPr>
            </a:lvl1pPr>
            <a:lvl2pPr lvl="1" rtl="0">
              <a:spcBef>
                <a:spcPts val="0"/>
              </a:spcBef>
              <a:spcAft>
                <a:spcPts val="0"/>
              </a:spcAft>
              <a:buNone/>
              <a:defRPr b="1">
                <a:solidFill>
                  <a:srgbClr val="707070"/>
                </a:solidFill>
                <a:latin typeface="Roboto"/>
                <a:ea typeface="Roboto"/>
                <a:cs typeface="Roboto"/>
                <a:sym typeface="Roboto"/>
              </a:defRPr>
            </a:lvl2pPr>
            <a:lvl3pPr lvl="2" rtl="0">
              <a:spcBef>
                <a:spcPts val="0"/>
              </a:spcBef>
              <a:spcAft>
                <a:spcPts val="0"/>
              </a:spcAft>
              <a:buNone/>
              <a:defRPr b="1">
                <a:solidFill>
                  <a:srgbClr val="707070"/>
                </a:solidFill>
                <a:latin typeface="Roboto"/>
                <a:ea typeface="Roboto"/>
                <a:cs typeface="Roboto"/>
                <a:sym typeface="Roboto"/>
              </a:defRPr>
            </a:lvl3pPr>
            <a:lvl4pPr lvl="3" rtl="0">
              <a:spcBef>
                <a:spcPts val="0"/>
              </a:spcBef>
              <a:spcAft>
                <a:spcPts val="0"/>
              </a:spcAft>
              <a:buNone/>
              <a:defRPr b="1">
                <a:solidFill>
                  <a:srgbClr val="707070"/>
                </a:solidFill>
                <a:latin typeface="Roboto"/>
                <a:ea typeface="Roboto"/>
                <a:cs typeface="Roboto"/>
                <a:sym typeface="Roboto"/>
              </a:defRPr>
            </a:lvl4pPr>
            <a:lvl5pPr lvl="4" rtl="0">
              <a:spcBef>
                <a:spcPts val="0"/>
              </a:spcBef>
              <a:spcAft>
                <a:spcPts val="0"/>
              </a:spcAft>
              <a:buNone/>
              <a:defRPr b="1">
                <a:solidFill>
                  <a:srgbClr val="707070"/>
                </a:solidFill>
                <a:latin typeface="Roboto"/>
                <a:ea typeface="Roboto"/>
                <a:cs typeface="Roboto"/>
                <a:sym typeface="Roboto"/>
              </a:defRPr>
            </a:lvl5pPr>
            <a:lvl6pPr lvl="5" rtl="0">
              <a:spcBef>
                <a:spcPts val="0"/>
              </a:spcBef>
              <a:spcAft>
                <a:spcPts val="0"/>
              </a:spcAft>
              <a:buNone/>
              <a:defRPr b="1">
                <a:solidFill>
                  <a:srgbClr val="707070"/>
                </a:solidFill>
                <a:latin typeface="Roboto"/>
                <a:ea typeface="Roboto"/>
                <a:cs typeface="Roboto"/>
                <a:sym typeface="Roboto"/>
              </a:defRPr>
            </a:lvl6pPr>
            <a:lvl7pPr lvl="6" rtl="0">
              <a:spcBef>
                <a:spcPts val="0"/>
              </a:spcBef>
              <a:spcAft>
                <a:spcPts val="0"/>
              </a:spcAft>
              <a:buNone/>
              <a:defRPr b="1">
                <a:solidFill>
                  <a:srgbClr val="707070"/>
                </a:solidFill>
                <a:latin typeface="Roboto"/>
                <a:ea typeface="Roboto"/>
                <a:cs typeface="Roboto"/>
                <a:sym typeface="Roboto"/>
              </a:defRPr>
            </a:lvl7pPr>
            <a:lvl8pPr lvl="7" rtl="0">
              <a:spcBef>
                <a:spcPts val="0"/>
              </a:spcBef>
              <a:spcAft>
                <a:spcPts val="0"/>
              </a:spcAft>
              <a:buNone/>
              <a:defRPr b="1">
                <a:solidFill>
                  <a:srgbClr val="707070"/>
                </a:solidFill>
                <a:latin typeface="Roboto"/>
                <a:ea typeface="Roboto"/>
                <a:cs typeface="Roboto"/>
                <a:sym typeface="Roboto"/>
              </a:defRPr>
            </a:lvl8pPr>
            <a:lvl9pPr lvl="8" rtl="0">
              <a:spcBef>
                <a:spcPts val="0"/>
              </a:spcBef>
              <a:spcAft>
                <a:spcPts val="0"/>
              </a:spcAft>
              <a:buNone/>
              <a:defRPr b="1">
                <a:solidFill>
                  <a:srgbClr val="707070"/>
                </a:solidFill>
                <a:latin typeface="Roboto"/>
                <a:ea typeface="Roboto"/>
                <a:cs typeface="Roboto"/>
                <a:sym typeface="Roboto"/>
              </a:defRPr>
            </a:lvl9pPr>
          </a:lstStyle>
          <a:p>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List - Numbered on White">
  <p:cSld name="CUSTOM_11">
    <p:bg>
      <p:bgPr>
        <a:solidFill>
          <a:srgbClr val="FFFFFF"/>
        </a:solidFill>
        <a:effectLst/>
      </p:bgPr>
    </p:bg>
    <p:spTree>
      <p:nvGrpSpPr>
        <p:cNvPr id="1" name="Shape 432"/>
        <p:cNvGrpSpPr/>
        <p:nvPr/>
      </p:nvGrpSpPr>
      <p:grpSpPr>
        <a:xfrm>
          <a:off x="0" y="0"/>
          <a:ext cx="0" cy="0"/>
          <a:chOff x="0" y="0"/>
          <a:chExt cx="0" cy="0"/>
        </a:xfrm>
      </p:grpSpPr>
      <p:pic>
        <p:nvPicPr>
          <p:cNvPr id="433" name="Google Shape;433;p71"/>
          <p:cNvPicPr preferRelativeResize="0"/>
          <p:nvPr/>
        </p:nvPicPr>
        <p:blipFill>
          <a:blip r:embed="rId2">
            <a:alphaModFix/>
          </a:blip>
          <a:stretch>
            <a:fillRect/>
          </a:stretch>
        </p:blipFill>
        <p:spPr>
          <a:xfrm>
            <a:off x="591920" y="4902465"/>
            <a:ext cx="54623" cy="72825"/>
          </a:xfrm>
          <a:prstGeom prst="rect">
            <a:avLst/>
          </a:prstGeom>
          <a:noFill/>
          <a:ln>
            <a:noFill/>
          </a:ln>
        </p:spPr>
      </p:pic>
      <p:cxnSp>
        <p:nvCxnSpPr>
          <p:cNvPr id="434" name="Google Shape;434;p71"/>
          <p:cNvCxnSpPr/>
          <p:nvPr/>
        </p:nvCxnSpPr>
        <p:spPr>
          <a:xfrm>
            <a:off x="591004" y="895850"/>
            <a:ext cx="573000" cy="0"/>
          </a:xfrm>
          <a:prstGeom prst="straightConnector1">
            <a:avLst/>
          </a:prstGeom>
          <a:noFill/>
          <a:ln w="28575" cap="flat" cmpd="sng">
            <a:solidFill>
              <a:srgbClr val="EA168C"/>
            </a:solidFill>
            <a:prstDash val="solid"/>
            <a:round/>
            <a:headEnd type="none" w="med" len="med"/>
            <a:tailEnd type="none" w="med" len="med"/>
          </a:ln>
        </p:spPr>
      </p:cxnSp>
      <p:sp>
        <p:nvSpPr>
          <p:cNvPr id="435" name="Google Shape;435;p71"/>
          <p:cNvSpPr txBox="1">
            <a:spLocks noGrp="1"/>
          </p:cNvSpPr>
          <p:nvPr>
            <p:ph type="title"/>
          </p:nvPr>
        </p:nvSpPr>
        <p:spPr>
          <a:xfrm>
            <a:off x="496662" y="613553"/>
            <a:ext cx="3922200" cy="286200"/>
          </a:xfrm>
          <a:prstGeom prst="rect">
            <a:avLst/>
          </a:prstGeom>
        </p:spPr>
        <p:txBody>
          <a:bodyPr spcFirstLastPara="1" wrap="square" lIns="91425" tIns="91425" rIns="91425" bIns="91425" anchor="b" anchorCtr="0">
            <a:noAutofit/>
          </a:bodyPr>
          <a:lstStyle>
            <a:lvl1pPr lvl="0" rtl="0">
              <a:spcBef>
                <a:spcPts val="0"/>
              </a:spcBef>
              <a:spcAft>
                <a:spcPts val="0"/>
              </a:spcAft>
              <a:buNone/>
              <a:defRPr sz="11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36" name="Google Shape;436;p71"/>
          <p:cNvSpPr txBox="1">
            <a:spLocks noGrp="1"/>
          </p:cNvSpPr>
          <p:nvPr>
            <p:ph type="body" idx="1"/>
          </p:nvPr>
        </p:nvSpPr>
        <p:spPr>
          <a:xfrm>
            <a:off x="572561" y="1418792"/>
            <a:ext cx="7532100" cy="3240600"/>
          </a:xfrm>
          <a:prstGeom prst="rect">
            <a:avLst/>
          </a:prstGeom>
        </p:spPr>
        <p:txBody>
          <a:bodyPr spcFirstLastPara="1" wrap="square" lIns="91425" tIns="91425" rIns="91425" bIns="91425" anchor="b" anchorCtr="0">
            <a:noAutofit/>
          </a:bodyPr>
          <a:lstStyle>
            <a:lvl1pPr marL="457200" lvl="0" indent="-438150" rtl="0">
              <a:spcBef>
                <a:spcPts val="0"/>
              </a:spcBef>
              <a:spcAft>
                <a:spcPts val="0"/>
              </a:spcAft>
              <a:buSzPts val="3300"/>
              <a:buFont typeface="Roboto"/>
              <a:buAutoNum type="arabicPeriod"/>
              <a:defRPr sz="3300" b="1">
                <a:latin typeface="Roboto"/>
                <a:ea typeface="Roboto"/>
                <a:cs typeface="Roboto"/>
                <a:sym typeface="Roboto"/>
              </a:defRPr>
            </a:lvl1pPr>
            <a:lvl2pPr marL="914400" lvl="1" indent="-317500" rtl="0">
              <a:spcBef>
                <a:spcPts val="1600"/>
              </a:spcBef>
              <a:spcAft>
                <a:spcPts val="0"/>
              </a:spcAft>
              <a:buSzPts val="1400"/>
              <a:buFont typeface="Roboto Medium"/>
              <a:buAutoNum type="alphaLcPeriod"/>
              <a:defRPr>
                <a:latin typeface="Roboto Medium"/>
                <a:ea typeface="Roboto Medium"/>
                <a:cs typeface="Roboto Medium"/>
                <a:sym typeface="Roboto Medium"/>
              </a:defRPr>
            </a:lvl2pPr>
            <a:lvl3pPr marL="1371600" lvl="2" indent="-317500" rtl="0">
              <a:spcBef>
                <a:spcPts val="1600"/>
              </a:spcBef>
              <a:spcAft>
                <a:spcPts val="0"/>
              </a:spcAft>
              <a:buSzPts val="1400"/>
              <a:buFont typeface="Roboto Medium"/>
              <a:buAutoNum type="romanLcPeriod"/>
              <a:defRPr>
                <a:latin typeface="Roboto Medium"/>
                <a:ea typeface="Roboto Medium"/>
                <a:cs typeface="Roboto Medium"/>
                <a:sym typeface="Roboto Medium"/>
              </a:defRPr>
            </a:lvl3pPr>
            <a:lvl4pPr marL="1828800" lvl="3" indent="-317500" rtl="0">
              <a:spcBef>
                <a:spcPts val="1600"/>
              </a:spcBef>
              <a:spcAft>
                <a:spcPts val="0"/>
              </a:spcAft>
              <a:buSzPts val="1400"/>
              <a:buFont typeface="Roboto Medium"/>
              <a:buAutoNum type="arabicPeriod"/>
              <a:defRPr>
                <a:latin typeface="Roboto Medium"/>
                <a:ea typeface="Roboto Medium"/>
                <a:cs typeface="Roboto Medium"/>
                <a:sym typeface="Roboto Medium"/>
              </a:defRPr>
            </a:lvl4pPr>
            <a:lvl5pPr marL="2286000" lvl="4" indent="-317500" rtl="0">
              <a:spcBef>
                <a:spcPts val="1600"/>
              </a:spcBef>
              <a:spcAft>
                <a:spcPts val="0"/>
              </a:spcAft>
              <a:buSzPts val="1400"/>
              <a:buFont typeface="Roboto Medium"/>
              <a:buAutoNum type="alphaLcPeriod"/>
              <a:defRPr>
                <a:latin typeface="Roboto Medium"/>
                <a:ea typeface="Roboto Medium"/>
                <a:cs typeface="Roboto Medium"/>
                <a:sym typeface="Roboto Medium"/>
              </a:defRPr>
            </a:lvl5pPr>
            <a:lvl6pPr marL="2743200" lvl="5" indent="-317500" rtl="0">
              <a:spcBef>
                <a:spcPts val="1600"/>
              </a:spcBef>
              <a:spcAft>
                <a:spcPts val="0"/>
              </a:spcAft>
              <a:buSzPts val="1400"/>
              <a:buFont typeface="Roboto Medium"/>
              <a:buAutoNum type="romanLcPeriod"/>
              <a:defRPr>
                <a:latin typeface="Roboto Medium"/>
                <a:ea typeface="Roboto Medium"/>
                <a:cs typeface="Roboto Medium"/>
                <a:sym typeface="Roboto Medium"/>
              </a:defRPr>
            </a:lvl6pPr>
            <a:lvl7pPr marL="3200400" lvl="6" indent="-317500" rtl="0">
              <a:spcBef>
                <a:spcPts val="1600"/>
              </a:spcBef>
              <a:spcAft>
                <a:spcPts val="0"/>
              </a:spcAft>
              <a:buSzPts val="1400"/>
              <a:buFont typeface="Roboto Medium"/>
              <a:buAutoNum type="arabicPeriod"/>
              <a:defRPr>
                <a:latin typeface="Roboto Medium"/>
                <a:ea typeface="Roboto Medium"/>
                <a:cs typeface="Roboto Medium"/>
                <a:sym typeface="Roboto Medium"/>
              </a:defRPr>
            </a:lvl7pPr>
            <a:lvl8pPr marL="3657600" lvl="7" indent="-317500" rtl="0">
              <a:spcBef>
                <a:spcPts val="1600"/>
              </a:spcBef>
              <a:spcAft>
                <a:spcPts val="0"/>
              </a:spcAft>
              <a:buSzPts val="1400"/>
              <a:buFont typeface="Roboto Medium"/>
              <a:buAutoNum type="alphaLcPeriod"/>
              <a:defRPr>
                <a:latin typeface="Roboto Medium"/>
                <a:ea typeface="Roboto Medium"/>
                <a:cs typeface="Roboto Medium"/>
                <a:sym typeface="Roboto Medium"/>
              </a:defRPr>
            </a:lvl8pPr>
            <a:lvl9pPr marL="4114800" lvl="8" indent="-317500" rtl="0">
              <a:spcBef>
                <a:spcPts val="1600"/>
              </a:spcBef>
              <a:spcAft>
                <a:spcPts val="1600"/>
              </a:spcAft>
              <a:buSzPts val="1400"/>
              <a:buFont typeface="Roboto Medium"/>
              <a:buAutoNum type="romanLcPeriod"/>
              <a:defRPr>
                <a:latin typeface="Roboto Medium"/>
                <a:ea typeface="Roboto Medium"/>
                <a:cs typeface="Roboto Medium"/>
                <a:sym typeface="Roboto Medium"/>
              </a:defRPr>
            </a:lvl9pPr>
          </a:lstStyle>
          <a:p>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Text - Blue Slide">
  <p:cSld name="CUSTOM_6">
    <p:bg>
      <p:bgPr>
        <a:solidFill>
          <a:srgbClr val="3482E5"/>
        </a:solidFill>
        <a:effectLst/>
      </p:bgPr>
    </p:bg>
    <p:spTree>
      <p:nvGrpSpPr>
        <p:cNvPr id="1" name="Shape 437"/>
        <p:cNvGrpSpPr/>
        <p:nvPr/>
      </p:nvGrpSpPr>
      <p:grpSpPr>
        <a:xfrm>
          <a:off x="0" y="0"/>
          <a:ext cx="0" cy="0"/>
          <a:chOff x="0" y="0"/>
          <a:chExt cx="0" cy="0"/>
        </a:xfrm>
      </p:grpSpPr>
      <p:pic>
        <p:nvPicPr>
          <p:cNvPr id="438" name="Google Shape;438;p72"/>
          <p:cNvPicPr preferRelativeResize="0"/>
          <p:nvPr/>
        </p:nvPicPr>
        <p:blipFill>
          <a:blip r:embed="rId2">
            <a:alphaModFix/>
          </a:blip>
          <a:stretch>
            <a:fillRect/>
          </a:stretch>
        </p:blipFill>
        <p:spPr>
          <a:xfrm>
            <a:off x="592719" y="4897179"/>
            <a:ext cx="54625" cy="72833"/>
          </a:xfrm>
          <a:prstGeom prst="rect">
            <a:avLst/>
          </a:prstGeom>
          <a:noFill/>
          <a:ln>
            <a:noFill/>
          </a:ln>
        </p:spPr>
      </p:pic>
      <p:sp>
        <p:nvSpPr>
          <p:cNvPr id="439" name="Google Shape;439;p72"/>
          <p:cNvSpPr txBox="1">
            <a:spLocks noGrp="1"/>
          </p:cNvSpPr>
          <p:nvPr>
            <p:ph type="title"/>
          </p:nvPr>
        </p:nvSpPr>
        <p:spPr>
          <a:xfrm>
            <a:off x="430810" y="476421"/>
            <a:ext cx="8107800" cy="4267200"/>
          </a:xfrm>
          <a:prstGeom prst="rect">
            <a:avLst/>
          </a:prstGeom>
        </p:spPr>
        <p:txBody>
          <a:bodyPr spcFirstLastPara="1" wrap="square" lIns="91425" tIns="91425" rIns="91425" bIns="91425" anchor="b" anchorCtr="0">
            <a:noAutofit/>
          </a:bodyPr>
          <a:lstStyle>
            <a:lvl1pPr lvl="0" rtl="0">
              <a:spcBef>
                <a:spcPts val="0"/>
              </a:spcBef>
              <a:spcAft>
                <a:spcPts val="0"/>
              </a:spcAft>
              <a:buNone/>
              <a:defRPr sz="7500" b="1">
                <a:solidFill>
                  <a:srgbClr val="FEFEFE"/>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ext Statement slide" type="tx">
  <p:cSld name="TITLE_AND_BODY">
    <p:bg>
      <p:bgPr>
        <a:solidFill>
          <a:schemeClr val="dk2"/>
        </a:solidFill>
        <a:effectLst/>
      </p:bgPr>
    </p:bg>
    <p:spTree>
      <p:nvGrpSpPr>
        <p:cNvPr id="1" name="Shape 38"/>
        <p:cNvGrpSpPr/>
        <p:nvPr/>
      </p:nvGrpSpPr>
      <p:grpSpPr>
        <a:xfrm>
          <a:off x="0" y="0"/>
          <a:ext cx="0" cy="0"/>
          <a:chOff x="0" y="0"/>
          <a:chExt cx="0" cy="0"/>
        </a:xfrm>
      </p:grpSpPr>
      <p:sp>
        <p:nvSpPr>
          <p:cNvPr id="39" name="Google Shape;39;p8"/>
          <p:cNvSpPr txBox="1">
            <a:spLocks noGrp="1"/>
          </p:cNvSpPr>
          <p:nvPr>
            <p:ph type="title"/>
          </p:nvPr>
        </p:nvSpPr>
        <p:spPr>
          <a:xfrm>
            <a:off x="493776" y="393192"/>
            <a:ext cx="8329200" cy="210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solidFill>
                  <a:srgbClr val="FFFFFF"/>
                </a:solidFill>
                <a:latin typeface="Google Sans"/>
                <a:ea typeface="Google Sans"/>
                <a:cs typeface="Google Sans"/>
                <a:sym typeface="Google Sans"/>
              </a:defRPr>
            </a:lvl1pPr>
            <a:lvl2pPr lvl="1" rtl="0">
              <a:spcBef>
                <a:spcPts val="0"/>
              </a:spcBef>
              <a:spcAft>
                <a:spcPts val="0"/>
              </a:spcAft>
              <a:buNone/>
              <a:defRPr sz="800" b="1">
                <a:solidFill>
                  <a:srgbClr val="FFFFFF"/>
                </a:solidFill>
                <a:latin typeface="Google Sans"/>
                <a:ea typeface="Google Sans"/>
                <a:cs typeface="Google Sans"/>
                <a:sym typeface="Google Sans"/>
              </a:defRPr>
            </a:lvl2pPr>
            <a:lvl3pPr lvl="2" rtl="0">
              <a:spcBef>
                <a:spcPts val="0"/>
              </a:spcBef>
              <a:spcAft>
                <a:spcPts val="0"/>
              </a:spcAft>
              <a:buNone/>
              <a:defRPr sz="800" b="1">
                <a:solidFill>
                  <a:srgbClr val="FFFFFF"/>
                </a:solidFill>
                <a:latin typeface="Google Sans"/>
                <a:ea typeface="Google Sans"/>
                <a:cs typeface="Google Sans"/>
                <a:sym typeface="Google Sans"/>
              </a:defRPr>
            </a:lvl3pPr>
            <a:lvl4pPr lvl="3" rtl="0">
              <a:spcBef>
                <a:spcPts val="0"/>
              </a:spcBef>
              <a:spcAft>
                <a:spcPts val="0"/>
              </a:spcAft>
              <a:buNone/>
              <a:defRPr sz="800" b="1">
                <a:solidFill>
                  <a:srgbClr val="FFFFFF"/>
                </a:solidFill>
                <a:latin typeface="Google Sans"/>
                <a:ea typeface="Google Sans"/>
                <a:cs typeface="Google Sans"/>
                <a:sym typeface="Google Sans"/>
              </a:defRPr>
            </a:lvl4pPr>
            <a:lvl5pPr lvl="4" rtl="0">
              <a:spcBef>
                <a:spcPts val="0"/>
              </a:spcBef>
              <a:spcAft>
                <a:spcPts val="0"/>
              </a:spcAft>
              <a:buNone/>
              <a:defRPr sz="800" b="1">
                <a:solidFill>
                  <a:srgbClr val="FFFFFF"/>
                </a:solidFill>
                <a:latin typeface="Google Sans"/>
                <a:ea typeface="Google Sans"/>
                <a:cs typeface="Google Sans"/>
                <a:sym typeface="Google Sans"/>
              </a:defRPr>
            </a:lvl5pPr>
            <a:lvl6pPr lvl="5" rtl="0">
              <a:spcBef>
                <a:spcPts val="0"/>
              </a:spcBef>
              <a:spcAft>
                <a:spcPts val="0"/>
              </a:spcAft>
              <a:buNone/>
              <a:defRPr sz="800" b="1">
                <a:solidFill>
                  <a:srgbClr val="FFFFFF"/>
                </a:solidFill>
                <a:latin typeface="Google Sans"/>
                <a:ea typeface="Google Sans"/>
                <a:cs typeface="Google Sans"/>
                <a:sym typeface="Google Sans"/>
              </a:defRPr>
            </a:lvl6pPr>
            <a:lvl7pPr lvl="6" rtl="0">
              <a:spcBef>
                <a:spcPts val="0"/>
              </a:spcBef>
              <a:spcAft>
                <a:spcPts val="0"/>
              </a:spcAft>
              <a:buNone/>
              <a:defRPr sz="800" b="1">
                <a:solidFill>
                  <a:srgbClr val="FFFFFF"/>
                </a:solidFill>
                <a:latin typeface="Google Sans"/>
                <a:ea typeface="Google Sans"/>
                <a:cs typeface="Google Sans"/>
                <a:sym typeface="Google Sans"/>
              </a:defRPr>
            </a:lvl7pPr>
            <a:lvl8pPr lvl="7" rtl="0">
              <a:spcBef>
                <a:spcPts val="0"/>
              </a:spcBef>
              <a:spcAft>
                <a:spcPts val="0"/>
              </a:spcAft>
              <a:buNone/>
              <a:defRPr sz="800" b="1">
                <a:solidFill>
                  <a:srgbClr val="FFFFFF"/>
                </a:solidFill>
                <a:latin typeface="Google Sans"/>
                <a:ea typeface="Google Sans"/>
                <a:cs typeface="Google Sans"/>
                <a:sym typeface="Google Sans"/>
              </a:defRPr>
            </a:lvl8pPr>
            <a:lvl9pPr lvl="8" rtl="0">
              <a:spcBef>
                <a:spcPts val="0"/>
              </a:spcBef>
              <a:spcAft>
                <a:spcPts val="0"/>
              </a:spcAft>
              <a:buNone/>
              <a:defRPr sz="800" b="1">
                <a:solidFill>
                  <a:srgbClr val="FFFFFF"/>
                </a:solidFill>
                <a:latin typeface="Google Sans"/>
                <a:ea typeface="Google Sans"/>
                <a:cs typeface="Google Sans"/>
                <a:sym typeface="Google Sans"/>
              </a:defRPr>
            </a:lvl9pPr>
          </a:lstStyle>
          <a:p>
            <a:endParaRPr/>
          </a:p>
        </p:txBody>
      </p:sp>
      <p:sp>
        <p:nvSpPr>
          <p:cNvPr id="40" name="Google Shape;40;p8"/>
          <p:cNvSpPr txBox="1">
            <a:spLocks noGrp="1"/>
          </p:cNvSpPr>
          <p:nvPr>
            <p:ph type="subTitle" idx="1"/>
          </p:nvPr>
        </p:nvSpPr>
        <p:spPr>
          <a:xfrm>
            <a:off x="493775" y="1101900"/>
            <a:ext cx="6399600" cy="2939700"/>
          </a:xfrm>
          <a:prstGeom prst="rect">
            <a:avLst/>
          </a:prstGeom>
        </p:spPr>
        <p:txBody>
          <a:bodyPr spcFirstLastPara="1" wrap="square" lIns="91425" tIns="91425" rIns="91425" bIns="91425" anchor="ctr" anchorCtr="0">
            <a:noAutofit/>
          </a:bodyPr>
          <a:lstStyle>
            <a:lvl1pPr marL="0" marR="0" lvl="0" indent="0" algn="l" rtl="0">
              <a:lnSpc>
                <a:spcPct val="90000"/>
              </a:lnSpc>
              <a:spcBef>
                <a:spcPts val="0"/>
              </a:spcBef>
              <a:spcAft>
                <a:spcPts val="0"/>
              </a:spcAft>
              <a:buNone/>
              <a:defRPr sz="3300" b="1">
                <a:solidFill>
                  <a:srgbClr val="FFFFFF"/>
                </a:solidFill>
                <a:latin typeface="Google Sans"/>
                <a:ea typeface="Google Sans"/>
                <a:cs typeface="Google Sans"/>
                <a:sym typeface="Google Sans"/>
              </a:defRPr>
            </a:lvl1pPr>
            <a:lvl2pPr lvl="1" rtl="0">
              <a:spcBef>
                <a:spcPts val="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pic>
        <p:nvPicPr>
          <p:cNvPr id="41" name="Google Shape;41;p8"/>
          <p:cNvPicPr preferRelativeResize="0"/>
          <p:nvPr/>
        </p:nvPicPr>
        <p:blipFill rotWithShape="1">
          <a:blip r:embed="rId2">
            <a:alphaModFix/>
          </a:blip>
          <a:srcRect l="9" r="9"/>
          <a:stretch/>
        </p:blipFill>
        <p:spPr>
          <a:xfrm>
            <a:off x="597750" y="4666195"/>
            <a:ext cx="458724" cy="90230"/>
          </a:xfrm>
          <a:prstGeom prst="rect">
            <a:avLst/>
          </a:prstGeom>
          <a:noFill/>
          <a:ln>
            <a:noFill/>
          </a:ln>
        </p:spPr>
      </p:pic>
    </p:spTree>
  </p:cSld>
  <p:clrMapOvr>
    <a:masterClrMapping/>
  </p:clrMapOvr>
  <p:extLst>
    <p:ext uri="{DCECCB84-F9BA-43D5-87BE-67443E8EF086}">
      <p15:sldGuideLst xmlns:p15="http://schemas.microsoft.com/office/powerpoint/2012/main">
        <p15:guide id="1" pos="375">
          <p15:clr>
            <a:srgbClr val="FA7B17"/>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Double Data Point">
  <p:cSld name="CUSTOM_13">
    <p:spTree>
      <p:nvGrpSpPr>
        <p:cNvPr id="1" name="Shape 440"/>
        <p:cNvGrpSpPr/>
        <p:nvPr/>
      </p:nvGrpSpPr>
      <p:grpSpPr>
        <a:xfrm>
          <a:off x="0" y="0"/>
          <a:ext cx="0" cy="0"/>
          <a:chOff x="0" y="0"/>
          <a:chExt cx="0" cy="0"/>
        </a:xfrm>
      </p:grpSpPr>
      <p:cxnSp>
        <p:nvCxnSpPr>
          <p:cNvPr id="441" name="Google Shape;441;p73"/>
          <p:cNvCxnSpPr/>
          <p:nvPr/>
        </p:nvCxnSpPr>
        <p:spPr>
          <a:xfrm rot="10800000">
            <a:off x="4572000" y="850972"/>
            <a:ext cx="0" cy="3441600"/>
          </a:xfrm>
          <a:prstGeom prst="straightConnector1">
            <a:avLst/>
          </a:prstGeom>
          <a:noFill/>
          <a:ln w="12700" cap="flat" cmpd="sng">
            <a:solidFill>
              <a:srgbClr val="424343">
                <a:alpha val="49800"/>
              </a:srgbClr>
            </a:solidFill>
            <a:prstDash val="solid"/>
            <a:miter lim="8000"/>
            <a:headEnd type="none" w="sm" len="sm"/>
            <a:tailEnd type="none" w="sm" len="sm"/>
          </a:ln>
        </p:spPr>
      </p:cxnSp>
      <p:pic>
        <p:nvPicPr>
          <p:cNvPr id="442" name="Google Shape;442;p73" descr="pasted-image.pdf"/>
          <p:cNvPicPr preferRelativeResize="0"/>
          <p:nvPr/>
        </p:nvPicPr>
        <p:blipFill rotWithShape="1">
          <a:blip r:embed="rId2">
            <a:alphaModFix/>
          </a:blip>
          <a:srcRect/>
          <a:stretch/>
        </p:blipFill>
        <p:spPr>
          <a:xfrm>
            <a:off x="595313" y="4899660"/>
            <a:ext cx="57300" cy="76200"/>
          </a:xfrm>
          <a:prstGeom prst="rect">
            <a:avLst/>
          </a:prstGeom>
          <a:noFill/>
          <a:ln>
            <a:noFill/>
          </a:ln>
        </p:spPr>
      </p:pic>
      <p:cxnSp>
        <p:nvCxnSpPr>
          <p:cNvPr id="443" name="Google Shape;443;p73"/>
          <p:cNvCxnSpPr/>
          <p:nvPr/>
        </p:nvCxnSpPr>
        <p:spPr>
          <a:xfrm>
            <a:off x="591004" y="895850"/>
            <a:ext cx="573000" cy="0"/>
          </a:xfrm>
          <a:prstGeom prst="straightConnector1">
            <a:avLst/>
          </a:prstGeom>
          <a:noFill/>
          <a:ln w="28575" cap="flat" cmpd="sng">
            <a:solidFill>
              <a:srgbClr val="EA168C"/>
            </a:solidFill>
            <a:prstDash val="solid"/>
            <a:round/>
            <a:headEnd type="none" w="med" len="med"/>
            <a:tailEnd type="none" w="med" len="med"/>
          </a:ln>
        </p:spPr>
      </p:cxnSp>
      <p:sp>
        <p:nvSpPr>
          <p:cNvPr id="444" name="Google Shape;444;p73"/>
          <p:cNvSpPr txBox="1">
            <a:spLocks noGrp="1"/>
          </p:cNvSpPr>
          <p:nvPr>
            <p:ph type="title"/>
          </p:nvPr>
        </p:nvSpPr>
        <p:spPr>
          <a:xfrm>
            <a:off x="496662" y="613553"/>
            <a:ext cx="3922200" cy="286200"/>
          </a:xfrm>
          <a:prstGeom prst="rect">
            <a:avLst/>
          </a:prstGeom>
        </p:spPr>
        <p:txBody>
          <a:bodyPr spcFirstLastPara="1" wrap="square" lIns="91425" tIns="91425" rIns="91425" bIns="91425" anchor="b" anchorCtr="0">
            <a:noAutofit/>
          </a:bodyPr>
          <a:lstStyle>
            <a:lvl1pPr lvl="0" rtl="0">
              <a:spcBef>
                <a:spcPts val="0"/>
              </a:spcBef>
              <a:spcAft>
                <a:spcPts val="0"/>
              </a:spcAft>
              <a:buNone/>
              <a:defRPr sz="1100">
                <a:solidFill>
                  <a:srgbClr val="727272"/>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45" name="Google Shape;445;p73"/>
          <p:cNvSpPr txBox="1">
            <a:spLocks noGrp="1"/>
          </p:cNvSpPr>
          <p:nvPr>
            <p:ph type="subTitle" idx="1"/>
          </p:nvPr>
        </p:nvSpPr>
        <p:spPr>
          <a:xfrm>
            <a:off x="1490477" y="4785298"/>
            <a:ext cx="7160700" cy="2073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800">
                <a:solidFill>
                  <a:srgbClr val="9B9B9B"/>
                </a:solidFill>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446" name="Google Shape;446;p73"/>
          <p:cNvSpPr txBox="1">
            <a:spLocks noGrp="1"/>
          </p:cNvSpPr>
          <p:nvPr>
            <p:ph type="subTitle" idx="2"/>
          </p:nvPr>
        </p:nvSpPr>
        <p:spPr>
          <a:xfrm>
            <a:off x="505555" y="2711987"/>
            <a:ext cx="3506100" cy="765000"/>
          </a:xfrm>
          <a:prstGeom prst="rect">
            <a:avLst/>
          </a:prstGeom>
        </p:spPr>
        <p:txBody>
          <a:bodyPr spcFirstLastPara="1" wrap="square" lIns="91425" tIns="91425" rIns="91425" bIns="91425" anchor="t" anchorCtr="0">
            <a:noAutofit/>
          </a:bodyPr>
          <a:lstStyle>
            <a:lvl1pPr lvl="0" rtl="0">
              <a:lnSpc>
                <a:spcPct val="120000"/>
              </a:lnSpc>
              <a:spcBef>
                <a:spcPts val="0"/>
              </a:spcBef>
              <a:spcAft>
                <a:spcPts val="0"/>
              </a:spcAft>
              <a:buNone/>
              <a:defRPr sz="1100">
                <a:solidFill>
                  <a:srgbClr val="FFFFFF"/>
                </a:solidFill>
                <a:latin typeface="Roboto Light"/>
                <a:ea typeface="Roboto Light"/>
                <a:cs typeface="Roboto Light"/>
                <a:sym typeface="Roboto Light"/>
              </a:defRPr>
            </a:lvl1pPr>
            <a:lvl2pPr lvl="1" rtl="0">
              <a:lnSpc>
                <a:spcPct val="120000"/>
              </a:lnSpc>
              <a:spcBef>
                <a:spcPts val="1600"/>
              </a:spcBef>
              <a:spcAft>
                <a:spcPts val="0"/>
              </a:spcAft>
              <a:buNone/>
              <a:defRPr>
                <a:solidFill>
                  <a:srgbClr val="CD2478"/>
                </a:solidFill>
              </a:defRPr>
            </a:lvl2pPr>
            <a:lvl3pPr lvl="2" rtl="0">
              <a:lnSpc>
                <a:spcPct val="120000"/>
              </a:lnSpc>
              <a:spcBef>
                <a:spcPts val="1600"/>
              </a:spcBef>
              <a:spcAft>
                <a:spcPts val="0"/>
              </a:spcAft>
              <a:buNone/>
              <a:defRPr>
                <a:solidFill>
                  <a:srgbClr val="CD2478"/>
                </a:solidFill>
              </a:defRPr>
            </a:lvl3pPr>
            <a:lvl4pPr lvl="3" rtl="0">
              <a:lnSpc>
                <a:spcPct val="120000"/>
              </a:lnSpc>
              <a:spcBef>
                <a:spcPts val="1600"/>
              </a:spcBef>
              <a:spcAft>
                <a:spcPts val="0"/>
              </a:spcAft>
              <a:buNone/>
              <a:defRPr>
                <a:solidFill>
                  <a:srgbClr val="CD2478"/>
                </a:solidFill>
              </a:defRPr>
            </a:lvl4pPr>
            <a:lvl5pPr lvl="4" rtl="0">
              <a:lnSpc>
                <a:spcPct val="120000"/>
              </a:lnSpc>
              <a:spcBef>
                <a:spcPts val="1600"/>
              </a:spcBef>
              <a:spcAft>
                <a:spcPts val="0"/>
              </a:spcAft>
              <a:buNone/>
              <a:defRPr>
                <a:solidFill>
                  <a:srgbClr val="CD2478"/>
                </a:solidFill>
              </a:defRPr>
            </a:lvl5pPr>
            <a:lvl6pPr lvl="5" rtl="0">
              <a:lnSpc>
                <a:spcPct val="120000"/>
              </a:lnSpc>
              <a:spcBef>
                <a:spcPts val="1600"/>
              </a:spcBef>
              <a:spcAft>
                <a:spcPts val="0"/>
              </a:spcAft>
              <a:buNone/>
              <a:defRPr>
                <a:solidFill>
                  <a:srgbClr val="CD2478"/>
                </a:solidFill>
              </a:defRPr>
            </a:lvl6pPr>
            <a:lvl7pPr lvl="6" rtl="0">
              <a:lnSpc>
                <a:spcPct val="120000"/>
              </a:lnSpc>
              <a:spcBef>
                <a:spcPts val="1600"/>
              </a:spcBef>
              <a:spcAft>
                <a:spcPts val="0"/>
              </a:spcAft>
              <a:buNone/>
              <a:defRPr>
                <a:solidFill>
                  <a:srgbClr val="CD2478"/>
                </a:solidFill>
              </a:defRPr>
            </a:lvl7pPr>
            <a:lvl8pPr lvl="7" rtl="0">
              <a:lnSpc>
                <a:spcPct val="120000"/>
              </a:lnSpc>
              <a:spcBef>
                <a:spcPts val="1600"/>
              </a:spcBef>
              <a:spcAft>
                <a:spcPts val="0"/>
              </a:spcAft>
              <a:buNone/>
              <a:defRPr>
                <a:solidFill>
                  <a:srgbClr val="CD2478"/>
                </a:solidFill>
              </a:defRPr>
            </a:lvl8pPr>
            <a:lvl9pPr lvl="8" rtl="0">
              <a:lnSpc>
                <a:spcPct val="120000"/>
              </a:lnSpc>
              <a:spcBef>
                <a:spcPts val="1600"/>
              </a:spcBef>
              <a:spcAft>
                <a:spcPts val="1600"/>
              </a:spcAft>
              <a:buNone/>
              <a:defRPr>
                <a:solidFill>
                  <a:srgbClr val="CD2478"/>
                </a:solidFill>
              </a:defRPr>
            </a:lvl9pPr>
          </a:lstStyle>
          <a:p>
            <a:endParaRPr/>
          </a:p>
        </p:txBody>
      </p:sp>
      <p:sp>
        <p:nvSpPr>
          <p:cNvPr id="447" name="Google Shape;447;p73"/>
          <p:cNvSpPr txBox="1">
            <a:spLocks noGrp="1"/>
          </p:cNvSpPr>
          <p:nvPr>
            <p:ph type="title" idx="3"/>
          </p:nvPr>
        </p:nvSpPr>
        <p:spPr>
          <a:xfrm>
            <a:off x="457223" y="1274442"/>
            <a:ext cx="3506100" cy="1206600"/>
          </a:xfrm>
          <a:prstGeom prst="rect">
            <a:avLst/>
          </a:prstGeom>
        </p:spPr>
        <p:txBody>
          <a:bodyPr spcFirstLastPara="1" wrap="square" lIns="91425" tIns="91425" rIns="91425" bIns="91425" anchor="t" anchorCtr="0">
            <a:noAutofit/>
          </a:bodyPr>
          <a:lstStyle>
            <a:lvl1pPr lvl="0" rtl="0">
              <a:spcBef>
                <a:spcPts val="0"/>
              </a:spcBef>
              <a:spcAft>
                <a:spcPts val="0"/>
              </a:spcAft>
              <a:buNone/>
              <a:defRPr sz="9400" b="1">
                <a:solidFill>
                  <a:srgbClr val="FFFFFF"/>
                </a:solidFill>
                <a:latin typeface="Roboto"/>
                <a:ea typeface="Roboto"/>
                <a:cs typeface="Roboto"/>
                <a:sym typeface="Roboto"/>
              </a:defRPr>
            </a:lvl1pPr>
            <a:lvl2pPr lvl="1" rtl="0">
              <a:spcBef>
                <a:spcPts val="0"/>
              </a:spcBef>
              <a:spcAft>
                <a:spcPts val="0"/>
              </a:spcAft>
              <a:buNone/>
              <a:defRPr>
                <a:solidFill>
                  <a:srgbClr val="FFFFFF"/>
                </a:solidFill>
              </a:defRPr>
            </a:lvl2pPr>
            <a:lvl3pPr lvl="2" rtl="0">
              <a:spcBef>
                <a:spcPts val="0"/>
              </a:spcBef>
              <a:spcAft>
                <a:spcPts val="0"/>
              </a:spcAft>
              <a:buNone/>
              <a:defRPr>
                <a:solidFill>
                  <a:srgbClr val="FFFFFF"/>
                </a:solidFill>
              </a:defRPr>
            </a:lvl3pPr>
            <a:lvl4pPr lvl="3" rtl="0">
              <a:spcBef>
                <a:spcPts val="0"/>
              </a:spcBef>
              <a:spcAft>
                <a:spcPts val="0"/>
              </a:spcAft>
              <a:buNone/>
              <a:defRPr>
                <a:solidFill>
                  <a:srgbClr val="FFFFFF"/>
                </a:solidFill>
              </a:defRPr>
            </a:lvl4pPr>
            <a:lvl5pPr lvl="4" rtl="0">
              <a:spcBef>
                <a:spcPts val="0"/>
              </a:spcBef>
              <a:spcAft>
                <a:spcPts val="0"/>
              </a:spcAft>
              <a:buNone/>
              <a:defRPr>
                <a:solidFill>
                  <a:srgbClr val="FFFFFF"/>
                </a:solidFill>
              </a:defRPr>
            </a:lvl5pPr>
            <a:lvl6pPr lvl="5" rtl="0">
              <a:spcBef>
                <a:spcPts val="0"/>
              </a:spcBef>
              <a:spcAft>
                <a:spcPts val="0"/>
              </a:spcAft>
              <a:buNone/>
              <a:defRPr>
                <a:solidFill>
                  <a:srgbClr val="FFFFFF"/>
                </a:solidFill>
              </a:defRPr>
            </a:lvl6pPr>
            <a:lvl7pPr lvl="6" rtl="0">
              <a:spcBef>
                <a:spcPts val="0"/>
              </a:spcBef>
              <a:spcAft>
                <a:spcPts val="0"/>
              </a:spcAft>
              <a:buNone/>
              <a:defRPr>
                <a:solidFill>
                  <a:srgbClr val="FFFFFF"/>
                </a:solidFill>
              </a:defRPr>
            </a:lvl7pPr>
            <a:lvl8pPr lvl="7" rtl="0">
              <a:spcBef>
                <a:spcPts val="0"/>
              </a:spcBef>
              <a:spcAft>
                <a:spcPts val="0"/>
              </a:spcAft>
              <a:buNone/>
              <a:defRPr>
                <a:solidFill>
                  <a:srgbClr val="FFFFFF"/>
                </a:solidFill>
              </a:defRPr>
            </a:lvl8pPr>
            <a:lvl9pPr lvl="8" rtl="0">
              <a:spcBef>
                <a:spcPts val="0"/>
              </a:spcBef>
              <a:spcAft>
                <a:spcPts val="0"/>
              </a:spcAft>
              <a:buNone/>
              <a:defRPr>
                <a:solidFill>
                  <a:srgbClr val="FFFFFF"/>
                </a:solidFill>
              </a:defRPr>
            </a:lvl9pPr>
          </a:lstStyle>
          <a:p>
            <a:endParaRPr/>
          </a:p>
        </p:txBody>
      </p:sp>
      <p:sp>
        <p:nvSpPr>
          <p:cNvPr id="448" name="Google Shape;448;p73"/>
          <p:cNvSpPr txBox="1">
            <a:spLocks noGrp="1"/>
          </p:cNvSpPr>
          <p:nvPr>
            <p:ph type="subTitle" idx="4"/>
          </p:nvPr>
        </p:nvSpPr>
        <p:spPr>
          <a:xfrm>
            <a:off x="5134711" y="2694402"/>
            <a:ext cx="3506100" cy="765000"/>
          </a:xfrm>
          <a:prstGeom prst="rect">
            <a:avLst/>
          </a:prstGeom>
        </p:spPr>
        <p:txBody>
          <a:bodyPr spcFirstLastPara="1" wrap="square" lIns="91425" tIns="91425" rIns="91425" bIns="91425" anchor="t" anchorCtr="0">
            <a:noAutofit/>
          </a:bodyPr>
          <a:lstStyle>
            <a:lvl1pPr lvl="0" rtl="0">
              <a:lnSpc>
                <a:spcPct val="120000"/>
              </a:lnSpc>
              <a:spcBef>
                <a:spcPts val="0"/>
              </a:spcBef>
              <a:spcAft>
                <a:spcPts val="0"/>
              </a:spcAft>
              <a:buNone/>
              <a:defRPr sz="1100">
                <a:solidFill>
                  <a:srgbClr val="FFFFFF"/>
                </a:solidFill>
                <a:latin typeface="Roboto Light"/>
                <a:ea typeface="Roboto Light"/>
                <a:cs typeface="Roboto Light"/>
                <a:sym typeface="Roboto Light"/>
              </a:defRPr>
            </a:lvl1pPr>
            <a:lvl2pPr lvl="1" rtl="0">
              <a:lnSpc>
                <a:spcPct val="120000"/>
              </a:lnSpc>
              <a:spcBef>
                <a:spcPts val="1600"/>
              </a:spcBef>
              <a:spcAft>
                <a:spcPts val="0"/>
              </a:spcAft>
              <a:buNone/>
              <a:defRPr>
                <a:solidFill>
                  <a:srgbClr val="CD2478"/>
                </a:solidFill>
              </a:defRPr>
            </a:lvl2pPr>
            <a:lvl3pPr lvl="2" rtl="0">
              <a:lnSpc>
                <a:spcPct val="120000"/>
              </a:lnSpc>
              <a:spcBef>
                <a:spcPts val="1600"/>
              </a:spcBef>
              <a:spcAft>
                <a:spcPts val="0"/>
              </a:spcAft>
              <a:buNone/>
              <a:defRPr>
                <a:solidFill>
                  <a:srgbClr val="CD2478"/>
                </a:solidFill>
              </a:defRPr>
            </a:lvl3pPr>
            <a:lvl4pPr lvl="3" rtl="0">
              <a:lnSpc>
                <a:spcPct val="120000"/>
              </a:lnSpc>
              <a:spcBef>
                <a:spcPts val="1600"/>
              </a:spcBef>
              <a:spcAft>
                <a:spcPts val="0"/>
              </a:spcAft>
              <a:buNone/>
              <a:defRPr>
                <a:solidFill>
                  <a:srgbClr val="CD2478"/>
                </a:solidFill>
              </a:defRPr>
            </a:lvl4pPr>
            <a:lvl5pPr lvl="4" rtl="0">
              <a:lnSpc>
                <a:spcPct val="120000"/>
              </a:lnSpc>
              <a:spcBef>
                <a:spcPts val="1600"/>
              </a:spcBef>
              <a:spcAft>
                <a:spcPts val="0"/>
              </a:spcAft>
              <a:buNone/>
              <a:defRPr>
                <a:solidFill>
                  <a:srgbClr val="CD2478"/>
                </a:solidFill>
              </a:defRPr>
            </a:lvl5pPr>
            <a:lvl6pPr lvl="5" rtl="0">
              <a:lnSpc>
                <a:spcPct val="120000"/>
              </a:lnSpc>
              <a:spcBef>
                <a:spcPts val="1600"/>
              </a:spcBef>
              <a:spcAft>
                <a:spcPts val="0"/>
              </a:spcAft>
              <a:buNone/>
              <a:defRPr>
                <a:solidFill>
                  <a:srgbClr val="CD2478"/>
                </a:solidFill>
              </a:defRPr>
            </a:lvl6pPr>
            <a:lvl7pPr lvl="6" rtl="0">
              <a:lnSpc>
                <a:spcPct val="120000"/>
              </a:lnSpc>
              <a:spcBef>
                <a:spcPts val="1600"/>
              </a:spcBef>
              <a:spcAft>
                <a:spcPts val="0"/>
              </a:spcAft>
              <a:buNone/>
              <a:defRPr>
                <a:solidFill>
                  <a:srgbClr val="CD2478"/>
                </a:solidFill>
              </a:defRPr>
            </a:lvl7pPr>
            <a:lvl8pPr lvl="7" rtl="0">
              <a:lnSpc>
                <a:spcPct val="120000"/>
              </a:lnSpc>
              <a:spcBef>
                <a:spcPts val="1600"/>
              </a:spcBef>
              <a:spcAft>
                <a:spcPts val="0"/>
              </a:spcAft>
              <a:buNone/>
              <a:defRPr>
                <a:solidFill>
                  <a:srgbClr val="CD2478"/>
                </a:solidFill>
              </a:defRPr>
            </a:lvl8pPr>
            <a:lvl9pPr lvl="8" rtl="0">
              <a:lnSpc>
                <a:spcPct val="120000"/>
              </a:lnSpc>
              <a:spcBef>
                <a:spcPts val="1600"/>
              </a:spcBef>
              <a:spcAft>
                <a:spcPts val="1600"/>
              </a:spcAft>
              <a:buNone/>
              <a:defRPr>
                <a:solidFill>
                  <a:srgbClr val="CD2478"/>
                </a:solidFill>
              </a:defRPr>
            </a:lvl9pPr>
          </a:lstStyle>
          <a:p>
            <a:endParaRPr/>
          </a:p>
        </p:txBody>
      </p:sp>
      <p:sp>
        <p:nvSpPr>
          <p:cNvPr id="449" name="Google Shape;449;p73"/>
          <p:cNvSpPr txBox="1">
            <a:spLocks noGrp="1"/>
          </p:cNvSpPr>
          <p:nvPr>
            <p:ph type="title" idx="5"/>
          </p:nvPr>
        </p:nvSpPr>
        <p:spPr>
          <a:xfrm>
            <a:off x="5086379" y="1256858"/>
            <a:ext cx="3506100" cy="1206600"/>
          </a:xfrm>
          <a:prstGeom prst="rect">
            <a:avLst/>
          </a:prstGeom>
        </p:spPr>
        <p:txBody>
          <a:bodyPr spcFirstLastPara="1" wrap="square" lIns="91425" tIns="91425" rIns="91425" bIns="91425" anchor="t" anchorCtr="0">
            <a:noAutofit/>
          </a:bodyPr>
          <a:lstStyle>
            <a:lvl1pPr lvl="0" rtl="0">
              <a:spcBef>
                <a:spcPts val="0"/>
              </a:spcBef>
              <a:spcAft>
                <a:spcPts val="0"/>
              </a:spcAft>
              <a:buNone/>
              <a:defRPr sz="9400" b="1">
                <a:solidFill>
                  <a:srgbClr val="FFFFFF"/>
                </a:solidFill>
                <a:latin typeface="Roboto"/>
                <a:ea typeface="Roboto"/>
                <a:cs typeface="Roboto"/>
                <a:sym typeface="Roboto"/>
              </a:defRPr>
            </a:lvl1pPr>
            <a:lvl2pPr lvl="1" rtl="0">
              <a:spcBef>
                <a:spcPts val="0"/>
              </a:spcBef>
              <a:spcAft>
                <a:spcPts val="0"/>
              </a:spcAft>
              <a:buNone/>
              <a:defRPr>
                <a:solidFill>
                  <a:srgbClr val="FFFFFF"/>
                </a:solidFill>
              </a:defRPr>
            </a:lvl2pPr>
            <a:lvl3pPr lvl="2" rtl="0">
              <a:spcBef>
                <a:spcPts val="0"/>
              </a:spcBef>
              <a:spcAft>
                <a:spcPts val="0"/>
              </a:spcAft>
              <a:buNone/>
              <a:defRPr>
                <a:solidFill>
                  <a:srgbClr val="FFFFFF"/>
                </a:solidFill>
              </a:defRPr>
            </a:lvl3pPr>
            <a:lvl4pPr lvl="3" rtl="0">
              <a:spcBef>
                <a:spcPts val="0"/>
              </a:spcBef>
              <a:spcAft>
                <a:spcPts val="0"/>
              </a:spcAft>
              <a:buNone/>
              <a:defRPr>
                <a:solidFill>
                  <a:srgbClr val="FFFFFF"/>
                </a:solidFill>
              </a:defRPr>
            </a:lvl4pPr>
            <a:lvl5pPr lvl="4" rtl="0">
              <a:spcBef>
                <a:spcPts val="0"/>
              </a:spcBef>
              <a:spcAft>
                <a:spcPts val="0"/>
              </a:spcAft>
              <a:buNone/>
              <a:defRPr>
                <a:solidFill>
                  <a:srgbClr val="FFFFFF"/>
                </a:solidFill>
              </a:defRPr>
            </a:lvl5pPr>
            <a:lvl6pPr lvl="5" rtl="0">
              <a:spcBef>
                <a:spcPts val="0"/>
              </a:spcBef>
              <a:spcAft>
                <a:spcPts val="0"/>
              </a:spcAft>
              <a:buNone/>
              <a:defRPr>
                <a:solidFill>
                  <a:srgbClr val="FFFFFF"/>
                </a:solidFill>
              </a:defRPr>
            </a:lvl6pPr>
            <a:lvl7pPr lvl="6" rtl="0">
              <a:spcBef>
                <a:spcPts val="0"/>
              </a:spcBef>
              <a:spcAft>
                <a:spcPts val="0"/>
              </a:spcAft>
              <a:buNone/>
              <a:defRPr>
                <a:solidFill>
                  <a:srgbClr val="FFFFFF"/>
                </a:solidFill>
              </a:defRPr>
            </a:lvl7pPr>
            <a:lvl8pPr lvl="7" rtl="0">
              <a:spcBef>
                <a:spcPts val="0"/>
              </a:spcBef>
              <a:spcAft>
                <a:spcPts val="0"/>
              </a:spcAft>
              <a:buNone/>
              <a:defRPr>
                <a:solidFill>
                  <a:srgbClr val="FFFFFF"/>
                </a:solidFill>
              </a:defRPr>
            </a:lvl8pPr>
            <a:lvl9pPr lvl="8" rtl="0">
              <a:spcBef>
                <a:spcPts val="0"/>
              </a:spcBef>
              <a:spcAft>
                <a:spcPts val="0"/>
              </a:spcAft>
              <a:buNone/>
              <a:defRPr>
                <a:solidFill>
                  <a:srgbClr val="FFFFFF"/>
                </a:solidFil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Quote slide">
  <p:cSld name="TITLE_AND_BODY_1_1">
    <p:bg>
      <p:bgPr>
        <a:solidFill>
          <a:schemeClr val="dk1"/>
        </a:solidFill>
        <a:effectLst/>
      </p:bgPr>
    </p:bg>
    <p:spTree>
      <p:nvGrpSpPr>
        <p:cNvPr id="1" name="Shape 42"/>
        <p:cNvGrpSpPr/>
        <p:nvPr/>
      </p:nvGrpSpPr>
      <p:grpSpPr>
        <a:xfrm>
          <a:off x="0" y="0"/>
          <a:ext cx="0" cy="0"/>
          <a:chOff x="0" y="0"/>
          <a:chExt cx="0" cy="0"/>
        </a:xfrm>
      </p:grpSpPr>
      <p:sp>
        <p:nvSpPr>
          <p:cNvPr id="43" name="Google Shape;43;p9"/>
          <p:cNvSpPr txBox="1">
            <a:spLocks noGrp="1"/>
          </p:cNvSpPr>
          <p:nvPr>
            <p:ph type="title"/>
          </p:nvPr>
        </p:nvSpPr>
        <p:spPr>
          <a:xfrm>
            <a:off x="472970" y="1350600"/>
            <a:ext cx="7902600" cy="2442300"/>
          </a:xfrm>
          <a:prstGeom prst="rect">
            <a:avLst/>
          </a:prstGeom>
        </p:spPr>
        <p:txBody>
          <a:bodyPr spcFirstLastPara="1" wrap="square" lIns="91425" tIns="91425" rIns="91425" bIns="91425" anchor="ctr" anchorCtr="0">
            <a:noAutofit/>
          </a:bodyPr>
          <a:lstStyle>
            <a:lvl1pPr marL="0" marR="0" lvl="0" indent="0" algn="l" rtl="0">
              <a:lnSpc>
                <a:spcPct val="90000"/>
              </a:lnSpc>
              <a:spcBef>
                <a:spcPts val="0"/>
              </a:spcBef>
              <a:spcAft>
                <a:spcPts val="0"/>
              </a:spcAft>
              <a:buNone/>
              <a:defRPr sz="3600">
                <a:solidFill>
                  <a:schemeClr val="dk2"/>
                </a:solidFill>
                <a:latin typeface="Merriweather Light"/>
                <a:ea typeface="Merriweather Light"/>
                <a:cs typeface="Merriweather Light"/>
                <a:sym typeface="Merriweather Light"/>
              </a:defRPr>
            </a:lvl1pPr>
            <a:lvl2pPr lvl="1" rtl="0">
              <a:spcBef>
                <a:spcPts val="0"/>
              </a:spcBef>
              <a:spcAft>
                <a:spcPts val="0"/>
              </a:spcAft>
              <a:buNone/>
              <a:defRPr>
                <a:solidFill>
                  <a:schemeClr val="dk2"/>
                </a:solidFill>
                <a:latin typeface="Merriweather Light"/>
                <a:ea typeface="Merriweather Light"/>
                <a:cs typeface="Merriweather Light"/>
                <a:sym typeface="Merriweather Light"/>
              </a:defRPr>
            </a:lvl2pPr>
            <a:lvl3pPr lvl="2" rtl="0">
              <a:spcBef>
                <a:spcPts val="0"/>
              </a:spcBef>
              <a:spcAft>
                <a:spcPts val="0"/>
              </a:spcAft>
              <a:buNone/>
              <a:defRPr>
                <a:solidFill>
                  <a:schemeClr val="dk2"/>
                </a:solidFill>
                <a:latin typeface="Merriweather Light"/>
                <a:ea typeface="Merriweather Light"/>
                <a:cs typeface="Merriweather Light"/>
                <a:sym typeface="Merriweather Light"/>
              </a:defRPr>
            </a:lvl3pPr>
            <a:lvl4pPr lvl="3" rtl="0">
              <a:spcBef>
                <a:spcPts val="0"/>
              </a:spcBef>
              <a:spcAft>
                <a:spcPts val="0"/>
              </a:spcAft>
              <a:buNone/>
              <a:defRPr>
                <a:solidFill>
                  <a:schemeClr val="dk2"/>
                </a:solidFill>
                <a:latin typeface="Merriweather Light"/>
                <a:ea typeface="Merriweather Light"/>
                <a:cs typeface="Merriweather Light"/>
                <a:sym typeface="Merriweather Light"/>
              </a:defRPr>
            </a:lvl4pPr>
            <a:lvl5pPr lvl="4" rtl="0">
              <a:spcBef>
                <a:spcPts val="0"/>
              </a:spcBef>
              <a:spcAft>
                <a:spcPts val="0"/>
              </a:spcAft>
              <a:buNone/>
              <a:defRPr>
                <a:solidFill>
                  <a:schemeClr val="dk2"/>
                </a:solidFill>
                <a:latin typeface="Merriweather Light"/>
                <a:ea typeface="Merriweather Light"/>
                <a:cs typeface="Merriweather Light"/>
                <a:sym typeface="Merriweather Light"/>
              </a:defRPr>
            </a:lvl5pPr>
            <a:lvl6pPr lvl="5" rtl="0">
              <a:spcBef>
                <a:spcPts val="0"/>
              </a:spcBef>
              <a:spcAft>
                <a:spcPts val="0"/>
              </a:spcAft>
              <a:buNone/>
              <a:defRPr>
                <a:solidFill>
                  <a:schemeClr val="dk2"/>
                </a:solidFill>
                <a:latin typeface="Merriweather Light"/>
                <a:ea typeface="Merriweather Light"/>
                <a:cs typeface="Merriweather Light"/>
                <a:sym typeface="Merriweather Light"/>
              </a:defRPr>
            </a:lvl6pPr>
            <a:lvl7pPr lvl="6" rtl="0">
              <a:spcBef>
                <a:spcPts val="0"/>
              </a:spcBef>
              <a:spcAft>
                <a:spcPts val="0"/>
              </a:spcAft>
              <a:buNone/>
              <a:defRPr>
                <a:solidFill>
                  <a:schemeClr val="dk2"/>
                </a:solidFill>
                <a:latin typeface="Merriweather Light"/>
                <a:ea typeface="Merriweather Light"/>
                <a:cs typeface="Merriweather Light"/>
                <a:sym typeface="Merriweather Light"/>
              </a:defRPr>
            </a:lvl7pPr>
            <a:lvl8pPr lvl="7" rtl="0">
              <a:spcBef>
                <a:spcPts val="0"/>
              </a:spcBef>
              <a:spcAft>
                <a:spcPts val="0"/>
              </a:spcAft>
              <a:buNone/>
              <a:defRPr>
                <a:solidFill>
                  <a:schemeClr val="dk2"/>
                </a:solidFill>
                <a:latin typeface="Merriweather Light"/>
                <a:ea typeface="Merriweather Light"/>
                <a:cs typeface="Merriweather Light"/>
                <a:sym typeface="Merriweather Light"/>
              </a:defRPr>
            </a:lvl8pPr>
            <a:lvl9pPr lvl="8" rtl="0">
              <a:spcBef>
                <a:spcPts val="0"/>
              </a:spcBef>
              <a:spcAft>
                <a:spcPts val="0"/>
              </a:spcAft>
              <a:buNone/>
              <a:defRPr>
                <a:solidFill>
                  <a:schemeClr val="dk2"/>
                </a:solidFill>
                <a:latin typeface="Merriweather Light"/>
                <a:ea typeface="Merriweather Light"/>
                <a:cs typeface="Merriweather Light"/>
                <a:sym typeface="Merriweather Light"/>
              </a:defRPr>
            </a:lvl9pPr>
          </a:lstStyle>
          <a:p>
            <a:endParaRPr/>
          </a:p>
        </p:txBody>
      </p:sp>
      <p:pic>
        <p:nvPicPr>
          <p:cNvPr id="44" name="Google Shape;44;p9"/>
          <p:cNvPicPr preferRelativeResize="0"/>
          <p:nvPr/>
        </p:nvPicPr>
        <p:blipFill rotWithShape="1">
          <a:blip r:embed="rId2">
            <a:alphaModFix/>
          </a:blip>
          <a:srcRect t="4946" b="4955"/>
          <a:stretch/>
        </p:blipFill>
        <p:spPr>
          <a:xfrm>
            <a:off x="595325" y="4673713"/>
            <a:ext cx="458724" cy="73152"/>
          </a:xfrm>
          <a:prstGeom prst="rect">
            <a:avLst/>
          </a:prstGeom>
          <a:noFill/>
          <a:ln>
            <a:noFill/>
          </a:ln>
        </p:spPr>
      </p:pic>
      <p:sp>
        <p:nvSpPr>
          <p:cNvPr id="45" name="Google Shape;45;p9"/>
          <p:cNvSpPr txBox="1">
            <a:spLocks noGrp="1"/>
          </p:cNvSpPr>
          <p:nvPr>
            <p:ph type="subTitle" idx="1"/>
          </p:nvPr>
        </p:nvSpPr>
        <p:spPr>
          <a:xfrm>
            <a:off x="514802" y="3594348"/>
            <a:ext cx="7160700" cy="2073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000">
                <a:latin typeface="Roboto Medium"/>
                <a:ea typeface="Roboto Medium"/>
                <a:cs typeface="Roboto Medium"/>
                <a:sym typeface="Roboto Medium"/>
              </a:defRPr>
            </a:lvl1pPr>
            <a:lvl2pPr lvl="1" rtl="0">
              <a:spcBef>
                <a:spcPts val="1600"/>
              </a:spcBef>
              <a:spcAft>
                <a:spcPts val="0"/>
              </a:spcAft>
              <a:buNone/>
              <a:defRPr sz="1000">
                <a:latin typeface="Roboto Medium"/>
                <a:ea typeface="Roboto Medium"/>
                <a:cs typeface="Roboto Medium"/>
                <a:sym typeface="Roboto Medium"/>
              </a:defRPr>
            </a:lvl2pPr>
            <a:lvl3pPr lvl="2" rtl="0">
              <a:spcBef>
                <a:spcPts val="1600"/>
              </a:spcBef>
              <a:spcAft>
                <a:spcPts val="0"/>
              </a:spcAft>
              <a:buNone/>
              <a:defRPr sz="1000">
                <a:latin typeface="Roboto Medium"/>
                <a:ea typeface="Roboto Medium"/>
                <a:cs typeface="Roboto Medium"/>
                <a:sym typeface="Roboto Medium"/>
              </a:defRPr>
            </a:lvl3pPr>
            <a:lvl4pPr lvl="3" rtl="0">
              <a:spcBef>
                <a:spcPts val="1600"/>
              </a:spcBef>
              <a:spcAft>
                <a:spcPts val="0"/>
              </a:spcAft>
              <a:buNone/>
              <a:defRPr sz="1000">
                <a:latin typeface="Roboto Medium"/>
                <a:ea typeface="Roboto Medium"/>
                <a:cs typeface="Roboto Medium"/>
                <a:sym typeface="Roboto Medium"/>
              </a:defRPr>
            </a:lvl4pPr>
            <a:lvl5pPr lvl="4" rtl="0">
              <a:spcBef>
                <a:spcPts val="1600"/>
              </a:spcBef>
              <a:spcAft>
                <a:spcPts val="0"/>
              </a:spcAft>
              <a:buNone/>
              <a:defRPr sz="1000">
                <a:latin typeface="Roboto Medium"/>
                <a:ea typeface="Roboto Medium"/>
                <a:cs typeface="Roboto Medium"/>
                <a:sym typeface="Roboto Medium"/>
              </a:defRPr>
            </a:lvl5pPr>
            <a:lvl6pPr lvl="5" rtl="0">
              <a:spcBef>
                <a:spcPts val="1600"/>
              </a:spcBef>
              <a:spcAft>
                <a:spcPts val="0"/>
              </a:spcAft>
              <a:buNone/>
              <a:defRPr sz="1000">
                <a:latin typeface="Roboto Medium"/>
                <a:ea typeface="Roboto Medium"/>
                <a:cs typeface="Roboto Medium"/>
                <a:sym typeface="Roboto Medium"/>
              </a:defRPr>
            </a:lvl6pPr>
            <a:lvl7pPr lvl="6" rtl="0">
              <a:spcBef>
                <a:spcPts val="1600"/>
              </a:spcBef>
              <a:spcAft>
                <a:spcPts val="0"/>
              </a:spcAft>
              <a:buNone/>
              <a:defRPr sz="1000">
                <a:latin typeface="Roboto Medium"/>
                <a:ea typeface="Roboto Medium"/>
                <a:cs typeface="Roboto Medium"/>
                <a:sym typeface="Roboto Medium"/>
              </a:defRPr>
            </a:lvl7pPr>
            <a:lvl8pPr lvl="7" rtl="0">
              <a:spcBef>
                <a:spcPts val="1600"/>
              </a:spcBef>
              <a:spcAft>
                <a:spcPts val="0"/>
              </a:spcAft>
              <a:buNone/>
              <a:defRPr sz="1000">
                <a:latin typeface="Roboto Medium"/>
                <a:ea typeface="Roboto Medium"/>
                <a:cs typeface="Roboto Medium"/>
                <a:sym typeface="Roboto Medium"/>
              </a:defRPr>
            </a:lvl8pPr>
            <a:lvl9pPr lvl="8" rtl="0">
              <a:spcBef>
                <a:spcPts val="1600"/>
              </a:spcBef>
              <a:spcAft>
                <a:spcPts val="1600"/>
              </a:spcAft>
              <a:buNone/>
              <a:defRPr sz="1000">
                <a:latin typeface="Roboto Medium"/>
                <a:ea typeface="Roboto Medium"/>
                <a:cs typeface="Roboto Medium"/>
                <a:sym typeface="Roboto Medium"/>
              </a:defRPr>
            </a:lvl9pPr>
          </a:lstStyle>
          <a:p>
            <a:endParaRPr/>
          </a:p>
        </p:txBody>
      </p:sp>
      <p:pic>
        <p:nvPicPr>
          <p:cNvPr id="46" name="Google Shape;46;p9"/>
          <p:cNvPicPr preferRelativeResize="0"/>
          <p:nvPr/>
        </p:nvPicPr>
        <p:blipFill rotWithShape="1">
          <a:blip r:embed="rId3">
            <a:alphaModFix/>
          </a:blip>
          <a:srcRect l="310" r="-309"/>
          <a:stretch/>
        </p:blipFill>
        <p:spPr>
          <a:xfrm>
            <a:off x="597750" y="4666195"/>
            <a:ext cx="458724" cy="90230"/>
          </a:xfrm>
          <a:prstGeom prst="rect">
            <a:avLst/>
          </a:prstGeom>
          <a:noFill/>
          <a:ln>
            <a:noFill/>
          </a:ln>
        </p:spPr>
      </p:pic>
    </p:spTree>
  </p:cSld>
  <p:clrMapOvr>
    <a:masterClrMapping/>
  </p:clrMapOvr>
  <p:extLst>
    <p:ext uri="{DCECCB84-F9BA-43D5-87BE-67443E8EF086}">
      <p15:sldGuideLst xmlns:p15="http://schemas.microsoft.com/office/powerpoint/2012/main">
        <p15:guide id="1" pos="375">
          <p15:clr>
            <a:srgbClr val="FA7B17"/>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Alt Statement slide">
  <p:cSld name="TITLE_AND_BODY_1_1_1">
    <p:bg>
      <p:bgPr>
        <a:solidFill>
          <a:srgbClr val="FFFFFF"/>
        </a:solidFill>
        <a:effectLst/>
      </p:bgPr>
    </p:bg>
    <p:spTree>
      <p:nvGrpSpPr>
        <p:cNvPr id="1" name="Shape 47"/>
        <p:cNvGrpSpPr/>
        <p:nvPr/>
      </p:nvGrpSpPr>
      <p:grpSpPr>
        <a:xfrm>
          <a:off x="0" y="0"/>
          <a:ext cx="0" cy="0"/>
          <a:chOff x="0" y="0"/>
          <a:chExt cx="0" cy="0"/>
        </a:xfrm>
      </p:grpSpPr>
      <p:sp>
        <p:nvSpPr>
          <p:cNvPr id="48" name="Google Shape;48;p10"/>
          <p:cNvSpPr txBox="1">
            <a:spLocks noGrp="1"/>
          </p:cNvSpPr>
          <p:nvPr>
            <p:ph type="title"/>
          </p:nvPr>
        </p:nvSpPr>
        <p:spPr>
          <a:xfrm>
            <a:off x="472970" y="1987500"/>
            <a:ext cx="7902600" cy="2442300"/>
          </a:xfrm>
          <a:prstGeom prst="rect">
            <a:avLst/>
          </a:prstGeom>
        </p:spPr>
        <p:txBody>
          <a:bodyPr spcFirstLastPara="1" wrap="square" lIns="91425" tIns="91425" rIns="91425" bIns="91425" anchor="b" anchorCtr="0">
            <a:noAutofit/>
          </a:bodyPr>
          <a:lstStyle>
            <a:lvl1pPr marL="0" marR="0" lvl="0" indent="0" algn="l" rtl="0">
              <a:lnSpc>
                <a:spcPct val="90000"/>
              </a:lnSpc>
              <a:spcBef>
                <a:spcPts val="0"/>
              </a:spcBef>
              <a:spcAft>
                <a:spcPts val="0"/>
              </a:spcAft>
              <a:buNone/>
              <a:defRPr sz="3600">
                <a:solidFill>
                  <a:schemeClr val="dk2"/>
                </a:solidFill>
                <a:latin typeface="Roboto"/>
                <a:ea typeface="Roboto"/>
                <a:cs typeface="Roboto"/>
                <a:sym typeface="Roboto"/>
              </a:defRPr>
            </a:lvl1pPr>
            <a:lvl2pPr lvl="1" rtl="0">
              <a:lnSpc>
                <a:spcPct val="80000"/>
              </a:lnSpc>
              <a:spcBef>
                <a:spcPts val="0"/>
              </a:spcBef>
              <a:spcAft>
                <a:spcPts val="0"/>
              </a:spcAft>
              <a:buNone/>
              <a:defRPr>
                <a:solidFill>
                  <a:srgbClr val="3C4043"/>
                </a:solidFill>
              </a:defRPr>
            </a:lvl2pPr>
            <a:lvl3pPr lvl="2" rtl="0">
              <a:lnSpc>
                <a:spcPct val="80000"/>
              </a:lnSpc>
              <a:spcBef>
                <a:spcPts val="0"/>
              </a:spcBef>
              <a:spcAft>
                <a:spcPts val="0"/>
              </a:spcAft>
              <a:buNone/>
              <a:defRPr>
                <a:solidFill>
                  <a:srgbClr val="3C4043"/>
                </a:solidFill>
              </a:defRPr>
            </a:lvl3pPr>
            <a:lvl4pPr lvl="3" rtl="0">
              <a:lnSpc>
                <a:spcPct val="80000"/>
              </a:lnSpc>
              <a:spcBef>
                <a:spcPts val="0"/>
              </a:spcBef>
              <a:spcAft>
                <a:spcPts val="0"/>
              </a:spcAft>
              <a:buNone/>
              <a:defRPr>
                <a:solidFill>
                  <a:srgbClr val="3C4043"/>
                </a:solidFill>
              </a:defRPr>
            </a:lvl4pPr>
            <a:lvl5pPr lvl="4" rtl="0">
              <a:lnSpc>
                <a:spcPct val="80000"/>
              </a:lnSpc>
              <a:spcBef>
                <a:spcPts val="0"/>
              </a:spcBef>
              <a:spcAft>
                <a:spcPts val="0"/>
              </a:spcAft>
              <a:buNone/>
              <a:defRPr>
                <a:solidFill>
                  <a:srgbClr val="3C4043"/>
                </a:solidFill>
              </a:defRPr>
            </a:lvl5pPr>
            <a:lvl6pPr lvl="5" rtl="0">
              <a:lnSpc>
                <a:spcPct val="80000"/>
              </a:lnSpc>
              <a:spcBef>
                <a:spcPts val="0"/>
              </a:spcBef>
              <a:spcAft>
                <a:spcPts val="0"/>
              </a:spcAft>
              <a:buNone/>
              <a:defRPr>
                <a:solidFill>
                  <a:srgbClr val="3C4043"/>
                </a:solidFill>
              </a:defRPr>
            </a:lvl6pPr>
            <a:lvl7pPr lvl="6" rtl="0">
              <a:lnSpc>
                <a:spcPct val="80000"/>
              </a:lnSpc>
              <a:spcBef>
                <a:spcPts val="0"/>
              </a:spcBef>
              <a:spcAft>
                <a:spcPts val="0"/>
              </a:spcAft>
              <a:buNone/>
              <a:defRPr>
                <a:solidFill>
                  <a:srgbClr val="3C4043"/>
                </a:solidFill>
              </a:defRPr>
            </a:lvl7pPr>
            <a:lvl8pPr lvl="7" rtl="0">
              <a:lnSpc>
                <a:spcPct val="80000"/>
              </a:lnSpc>
              <a:spcBef>
                <a:spcPts val="0"/>
              </a:spcBef>
              <a:spcAft>
                <a:spcPts val="0"/>
              </a:spcAft>
              <a:buNone/>
              <a:defRPr>
                <a:solidFill>
                  <a:srgbClr val="3C4043"/>
                </a:solidFill>
              </a:defRPr>
            </a:lvl8pPr>
            <a:lvl9pPr lvl="8" rtl="0">
              <a:lnSpc>
                <a:spcPct val="80000"/>
              </a:lnSpc>
              <a:spcBef>
                <a:spcPts val="0"/>
              </a:spcBef>
              <a:spcAft>
                <a:spcPts val="0"/>
              </a:spcAft>
              <a:buNone/>
              <a:defRPr>
                <a:solidFill>
                  <a:srgbClr val="3C4043"/>
                </a:solidFill>
              </a:defRPr>
            </a:lvl9pPr>
          </a:lstStyle>
          <a:p>
            <a:endParaRPr/>
          </a:p>
        </p:txBody>
      </p:sp>
      <p:pic>
        <p:nvPicPr>
          <p:cNvPr id="49" name="Google Shape;49;p10"/>
          <p:cNvPicPr preferRelativeResize="0"/>
          <p:nvPr/>
        </p:nvPicPr>
        <p:blipFill rotWithShape="1">
          <a:blip r:embed="rId2">
            <a:alphaModFix/>
          </a:blip>
          <a:srcRect t="4946" b="4955"/>
          <a:stretch/>
        </p:blipFill>
        <p:spPr>
          <a:xfrm>
            <a:off x="595325" y="4673713"/>
            <a:ext cx="458724" cy="73152"/>
          </a:xfrm>
          <a:prstGeom prst="rect">
            <a:avLst/>
          </a:prstGeom>
          <a:noFill/>
          <a:ln>
            <a:noFill/>
          </a:ln>
        </p:spPr>
      </p:pic>
      <p:pic>
        <p:nvPicPr>
          <p:cNvPr id="50" name="Google Shape;50;p10"/>
          <p:cNvPicPr preferRelativeResize="0"/>
          <p:nvPr/>
        </p:nvPicPr>
        <p:blipFill rotWithShape="1">
          <a:blip r:embed="rId3">
            <a:alphaModFix/>
          </a:blip>
          <a:srcRect l="310" r="-309"/>
          <a:stretch/>
        </p:blipFill>
        <p:spPr>
          <a:xfrm>
            <a:off x="597750" y="4666195"/>
            <a:ext cx="458724" cy="90230"/>
          </a:xfrm>
          <a:prstGeom prst="rect">
            <a:avLst/>
          </a:prstGeom>
          <a:noFill/>
          <a:ln>
            <a:noFill/>
          </a:ln>
        </p:spPr>
      </p:pic>
    </p:spTree>
  </p:cSld>
  <p:clrMapOvr>
    <a:masterClrMapping/>
  </p:clrMapOvr>
  <p:extLst>
    <p:ext uri="{DCECCB84-F9BA-43D5-87BE-67443E8EF086}">
      <p15:sldGuideLst xmlns:p15="http://schemas.microsoft.com/office/powerpoint/2012/main">
        <p15:guide id="1" pos="375">
          <p15:clr>
            <a:srgbClr val="FA7B17"/>
          </p15:clr>
        </p15:guide>
        <p15:guide id="2" orient="horz" pos="2736">
          <p15:clr>
            <a:srgbClr val="FA7B17"/>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7" Type="http://schemas.openxmlformats.org/officeDocument/2006/relationships/slideLayout" Target="../slideLayouts/slideLayout7.xml"/><Relationship Id="rId71"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61" Type="http://schemas.openxmlformats.org/officeDocument/2006/relationships/slideLayout" Target="../slideLayouts/slideLayout6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dark-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lt2"/>
              </a:buClr>
              <a:buSzPts val="1800"/>
              <a:buChar char="●"/>
              <a:defRPr sz="1800">
                <a:solidFill>
                  <a:schemeClr val="lt2"/>
                </a:solidFill>
              </a:defRPr>
            </a:lvl1pPr>
            <a:lvl2pPr marL="914400" lvl="1" indent="-317500">
              <a:lnSpc>
                <a:spcPct val="115000"/>
              </a:lnSpc>
              <a:spcBef>
                <a:spcPts val="1600"/>
              </a:spcBef>
              <a:spcAft>
                <a:spcPts val="0"/>
              </a:spcAft>
              <a:buClr>
                <a:schemeClr val="lt2"/>
              </a:buClr>
              <a:buSzPts val="1400"/>
              <a:buChar char="○"/>
              <a:defRPr>
                <a:solidFill>
                  <a:schemeClr val="lt2"/>
                </a:solidFill>
              </a:defRPr>
            </a:lvl2pPr>
            <a:lvl3pPr marL="1371600" lvl="2" indent="-317500">
              <a:lnSpc>
                <a:spcPct val="115000"/>
              </a:lnSpc>
              <a:spcBef>
                <a:spcPts val="1600"/>
              </a:spcBef>
              <a:spcAft>
                <a:spcPts val="0"/>
              </a:spcAft>
              <a:buClr>
                <a:schemeClr val="lt2"/>
              </a:buClr>
              <a:buSzPts val="1400"/>
              <a:buChar char="■"/>
              <a:defRPr>
                <a:solidFill>
                  <a:schemeClr val="lt2"/>
                </a:solidFill>
              </a:defRPr>
            </a:lvl3pPr>
            <a:lvl4pPr marL="1828800" lvl="3" indent="-317500">
              <a:lnSpc>
                <a:spcPct val="115000"/>
              </a:lnSpc>
              <a:spcBef>
                <a:spcPts val="1600"/>
              </a:spcBef>
              <a:spcAft>
                <a:spcPts val="0"/>
              </a:spcAft>
              <a:buClr>
                <a:schemeClr val="lt2"/>
              </a:buClr>
              <a:buSzPts val="1400"/>
              <a:buChar char="●"/>
              <a:defRPr>
                <a:solidFill>
                  <a:schemeClr val="lt2"/>
                </a:solidFill>
              </a:defRPr>
            </a:lvl4pPr>
            <a:lvl5pPr marL="2286000" lvl="4" indent="-317500">
              <a:lnSpc>
                <a:spcPct val="115000"/>
              </a:lnSpc>
              <a:spcBef>
                <a:spcPts val="1600"/>
              </a:spcBef>
              <a:spcAft>
                <a:spcPts val="0"/>
              </a:spcAft>
              <a:buClr>
                <a:schemeClr val="lt2"/>
              </a:buClr>
              <a:buSzPts val="1400"/>
              <a:buChar char="○"/>
              <a:defRPr>
                <a:solidFill>
                  <a:schemeClr val="lt2"/>
                </a:solidFill>
              </a:defRPr>
            </a:lvl5pPr>
            <a:lvl6pPr marL="2743200" lvl="5" indent="-317500">
              <a:lnSpc>
                <a:spcPct val="115000"/>
              </a:lnSpc>
              <a:spcBef>
                <a:spcPts val="1600"/>
              </a:spcBef>
              <a:spcAft>
                <a:spcPts val="0"/>
              </a:spcAft>
              <a:buClr>
                <a:schemeClr val="lt2"/>
              </a:buClr>
              <a:buSzPts val="1400"/>
              <a:buChar char="■"/>
              <a:defRPr>
                <a:solidFill>
                  <a:schemeClr val="lt2"/>
                </a:solidFill>
              </a:defRPr>
            </a:lvl6pPr>
            <a:lvl7pPr marL="3200400" lvl="6" indent="-317500">
              <a:lnSpc>
                <a:spcPct val="115000"/>
              </a:lnSpc>
              <a:spcBef>
                <a:spcPts val="1600"/>
              </a:spcBef>
              <a:spcAft>
                <a:spcPts val="0"/>
              </a:spcAft>
              <a:buClr>
                <a:schemeClr val="lt2"/>
              </a:buClr>
              <a:buSzPts val="1400"/>
              <a:buChar char="●"/>
              <a:defRPr>
                <a:solidFill>
                  <a:schemeClr val="lt2"/>
                </a:solidFill>
              </a:defRPr>
            </a:lvl7pPr>
            <a:lvl8pPr marL="3657600" lvl="7" indent="-317500">
              <a:lnSpc>
                <a:spcPct val="115000"/>
              </a:lnSpc>
              <a:spcBef>
                <a:spcPts val="1600"/>
              </a:spcBef>
              <a:spcAft>
                <a:spcPts val="0"/>
              </a:spcAft>
              <a:buClr>
                <a:schemeClr val="lt2"/>
              </a:buClr>
              <a:buSzPts val="1400"/>
              <a:buChar char="○"/>
              <a:defRPr>
                <a:solidFill>
                  <a:schemeClr val="lt2"/>
                </a:solidFill>
              </a:defRPr>
            </a:lvl8pPr>
            <a:lvl9pPr marL="4114800" lvl="8" indent="-317500">
              <a:lnSpc>
                <a:spcPct val="115000"/>
              </a:lnSpc>
              <a:spcBef>
                <a:spcPts val="1600"/>
              </a:spcBef>
              <a:spcAft>
                <a:spcPts val="1600"/>
              </a:spcAft>
              <a:buClr>
                <a:schemeClr val="lt2"/>
              </a:buClr>
              <a:buSzPts val="1400"/>
              <a:buChar char="■"/>
              <a:defRPr>
                <a:solidFill>
                  <a:schemeClr val="lt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8" r:id="rId40"/>
    <p:sldLayoutId id="2147483689" r:id="rId41"/>
    <p:sldLayoutId id="2147483690" r:id="rId42"/>
    <p:sldLayoutId id="2147483691" r:id="rId43"/>
    <p:sldLayoutId id="2147483692" r:id="rId44"/>
    <p:sldLayoutId id="2147483693" r:id="rId45"/>
    <p:sldLayoutId id="2147483695" r:id="rId46"/>
    <p:sldLayoutId id="2147483696" r:id="rId47"/>
    <p:sldLayoutId id="2147483697" r:id="rId48"/>
    <p:sldLayoutId id="2147483698" r:id="rId49"/>
    <p:sldLayoutId id="2147483699" r:id="rId50"/>
    <p:sldLayoutId id="2147483700" r:id="rId51"/>
    <p:sldLayoutId id="2147483701" r:id="rId52"/>
    <p:sldLayoutId id="2147483702" r:id="rId53"/>
    <p:sldLayoutId id="2147483703" r:id="rId54"/>
    <p:sldLayoutId id="2147483704" r:id="rId55"/>
    <p:sldLayoutId id="2147483705" r:id="rId56"/>
    <p:sldLayoutId id="2147483706" r:id="rId57"/>
    <p:sldLayoutId id="2147483707" r:id="rId58"/>
    <p:sldLayoutId id="2147483708" r:id="rId59"/>
    <p:sldLayoutId id="2147483709" r:id="rId60"/>
    <p:sldLayoutId id="2147483710" r:id="rId61"/>
    <p:sldLayoutId id="2147483711" r:id="rId62"/>
    <p:sldLayoutId id="2147483712" r:id="rId63"/>
    <p:sldLayoutId id="2147483713" r:id="rId64"/>
    <p:sldLayoutId id="2147483714" r:id="rId65"/>
    <p:sldLayoutId id="2147483715" r:id="rId66"/>
    <p:sldLayoutId id="2147483716" r:id="rId67"/>
    <p:sldLayoutId id="2147483717" r:id="rId68"/>
    <p:sldLayoutId id="2147483718" r:id="rId69"/>
    <p:sldLayoutId id="2147483719" r:id="rId7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1.xml"/></Relationships>
</file>

<file path=ppt/slides/_rels/slide1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1.xml"/></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1.xml"/></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53"/>
        <p:cNvGrpSpPr/>
        <p:nvPr/>
      </p:nvGrpSpPr>
      <p:grpSpPr>
        <a:xfrm>
          <a:off x="0" y="0"/>
          <a:ext cx="0" cy="0"/>
          <a:chOff x="0" y="0"/>
          <a:chExt cx="0" cy="0"/>
        </a:xfrm>
      </p:grpSpPr>
      <p:sp>
        <p:nvSpPr>
          <p:cNvPr id="454" name="Google Shape;454;p74"/>
          <p:cNvSpPr txBox="1">
            <a:spLocks noGrp="1"/>
          </p:cNvSpPr>
          <p:nvPr>
            <p:ph type="subTitle" idx="1"/>
          </p:nvPr>
        </p:nvSpPr>
        <p:spPr>
          <a:xfrm>
            <a:off x="503660" y="4579389"/>
            <a:ext cx="7690500" cy="189300"/>
          </a:xfrm>
          <a:prstGeom prst="rect">
            <a:avLst/>
          </a:prstGeom>
        </p:spPr>
        <p:txBody>
          <a:bodyPr spcFirstLastPara="1" wrap="square" lIns="91425" tIns="91425" rIns="91425" bIns="91425" anchor="ctr" anchorCtr="0">
            <a:noAutofit/>
          </a:bodyPr>
          <a:lstStyle/>
          <a:p>
            <a:pPr marL="0" lvl="0" indent="0" algn="l" rtl="0">
              <a:spcBef>
                <a:spcPts val="0"/>
              </a:spcBef>
              <a:spcAft>
                <a:spcPts val="1600"/>
              </a:spcAft>
              <a:buNone/>
            </a:pPr>
            <a:r>
              <a:rPr lang="en" dirty="0"/>
              <a:t>June 30, 2020</a:t>
            </a:r>
            <a:endParaRPr dirty="0"/>
          </a:p>
        </p:txBody>
      </p:sp>
      <p:sp>
        <p:nvSpPr>
          <p:cNvPr id="455" name="Google Shape;455;p74"/>
          <p:cNvSpPr txBox="1">
            <a:spLocks noGrp="1"/>
          </p:cNvSpPr>
          <p:nvPr>
            <p:ph type="subTitle" idx="2"/>
          </p:nvPr>
        </p:nvSpPr>
        <p:spPr>
          <a:xfrm>
            <a:off x="502319" y="4420165"/>
            <a:ext cx="4422900" cy="167400"/>
          </a:xfrm>
          <a:prstGeom prst="rect">
            <a:avLst/>
          </a:prstGeom>
        </p:spPr>
        <p:txBody>
          <a:bodyPr spcFirstLastPara="1" wrap="square" lIns="91425" tIns="91425" rIns="91425" bIns="91425" anchor="ctr" anchorCtr="0">
            <a:noAutofit/>
          </a:bodyPr>
          <a:lstStyle/>
          <a:p>
            <a:pPr marL="0" lvl="0" indent="0" algn="l" rtl="0">
              <a:spcBef>
                <a:spcPts val="0"/>
              </a:spcBef>
              <a:spcAft>
                <a:spcPts val="1600"/>
              </a:spcAft>
              <a:buNone/>
            </a:pPr>
            <a:r>
              <a:rPr lang="en-US" dirty="0"/>
              <a:t>Disney | Stock Factor Analysis.</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73C64-120C-418C-9B89-739EDE0250BE}"/>
              </a:ext>
            </a:extLst>
          </p:cNvPr>
          <p:cNvSpPr>
            <a:spLocks noGrp="1"/>
          </p:cNvSpPr>
          <p:nvPr>
            <p:ph type="title"/>
          </p:nvPr>
        </p:nvSpPr>
        <p:spPr/>
        <p:txBody>
          <a:bodyPr/>
          <a:lstStyle/>
          <a:p>
            <a:r>
              <a:rPr lang="en-US" dirty="0"/>
              <a:t>Data.</a:t>
            </a:r>
          </a:p>
        </p:txBody>
      </p:sp>
      <p:sp>
        <p:nvSpPr>
          <p:cNvPr id="3" name="Subtitle 2">
            <a:extLst>
              <a:ext uri="{FF2B5EF4-FFF2-40B4-BE49-F238E27FC236}">
                <a16:creationId xmlns:a16="http://schemas.microsoft.com/office/drawing/2014/main" id="{F6571A17-38B0-49B1-BEFD-2EB80583A8A9}"/>
              </a:ext>
            </a:extLst>
          </p:cNvPr>
          <p:cNvSpPr>
            <a:spLocks noGrp="1"/>
          </p:cNvSpPr>
          <p:nvPr>
            <p:ph type="subTitle" idx="1"/>
          </p:nvPr>
        </p:nvSpPr>
        <p:spPr>
          <a:xfrm>
            <a:off x="0" y="1103579"/>
            <a:ext cx="3571305" cy="1145100"/>
          </a:xfrm>
        </p:spPr>
        <p:txBody>
          <a:bodyPr/>
          <a:lstStyle/>
          <a:p>
            <a:r>
              <a:rPr lang="en-US" dirty="0"/>
              <a:t>	New York Times article API.</a:t>
            </a:r>
          </a:p>
        </p:txBody>
      </p:sp>
      <p:sp>
        <p:nvSpPr>
          <p:cNvPr id="4" name="Subtitle 3">
            <a:extLst>
              <a:ext uri="{FF2B5EF4-FFF2-40B4-BE49-F238E27FC236}">
                <a16:creationId xmlns:a16="http://schemas.microsoft.com/office/drawing/2014/main" id="{E0D11279-6F82-425C-8098-2E19DEFD8EFD}"/>
              </a:ext>
            </a:extLst>
          </p:cNvPr>
          <p:cNvSpPr>
            <a:spLocks noGrp="1"/>
          </p:cNvSpPr>
          <p:nvPr>
            <p:ph type="subTitle" idx="2"/>
          </p:nvPr>
        </p:nvSpPr>
        <p:spPr>
          <a:xfrm>
            <a:off x="0" y="2308953"/>
            <a:ext cx="2571300" cy="741000"/>
          </a:xfrm>
        </p:spPr>
        <p:txBody>
          <a:bodyPr/>
          <a:lstStyle/>
          <a:p>
            <a:r>
              <a:rPr lang="en-US" dirty="0"/>
              <a:t>	In order to pull the number articles per week, we had to create a looped python script that would request 50 pages (500 articles) from the Article Search API.</a:t>
            </a:r>
          </a:p>
        </p:txBody>
      </p:sp>
      <p:pic>
        <p:nvPicPr>
          <p:cNvPr id="8" name="Picture 7">
            <a:extLst>
              <a:ext uri="{FF2B5EF4-FFF2-40B4-BE49-F238E27FC236}">
                <a16:creationId xmlns:a16="http://schemas.microsoft.com/office/drawing/2014/main" id="{D1B4B911-ABEF-491F-AA61-316B2641FF6F}"/>
              </a:ext>
            </a:extLst>
          </p:cNvPr>
          <p:cNvPicPr>
            <a:picLocks noChangeAspect="1"/>
          </p:cNvPicPr>
          <p:nvPr/>
        </p:nvPicPr>
        <p:blipFill>
          <a:blip r:embed="rId2"/>
          <a:stretch>
            <a:fillRect/>
          </a:stretch>
        </p:blipFill>
        <p:spPr>
          <a:xfrm>
            <a:off x="3722871" y="1060738"/>
            <a:ext cx="4748893" cy="3022023"/>
          </a:xfrm>
          <a:prstGeom prst="rect">
            <a:avLst/>
          </a:prstGeom>
        </p:spPr>
      </p:pic>
    </p:spTree>
    <p:extLst>
      <p:ext uri="{BB962C8B-B14F-4D97-AF65-F5344CB8AC3E}">
        <p14:creationId xmlns:p14="http://schemas.microsoft.com/office/powerpoint/2010/main" val="27138589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3D93B4-50AC-41B7-B7D3-50E7A192A468}"/>
              </a:ext>
            </a:extLst>
          </p:cNvPr>
          <p:cNvSpPr>
            <a:spLocks noGrp="1"/>
          </p:cNvSpPr>
          <p:nvPr>
            <p:ph type="title"/>
          </p:nvPr>
        </p:nvSpPr>
        <p:spPr/>
        <p:txBody>
          <a:bodyPr/>
          <a:lstStyle/>
          <a:p>
            <a:r>
              <a:rPr lang="en-US" dirty="0"/>
              <a:t>Data.</a:t>
            </a:r>
          </a:p>
        </p:txBody>
      </p:sp>
      <p:sp>
        <p:nvSpPr>
          <p:cNvPr id="9" name="Subtitle 2">
            <a:extLst>
              <a:ext uri="{FF2B5EF4-FFF2-40B4-BE49-F238E27FC236}">
                <a16:creationId xmlns:a16="http://schemas.microsoft.com/office/drawing/2014/main" id="{B4A39F6C-0BEB-42D0-889A-EE3A94BC77C0}"/>
              </a:ext>
            </a:extLst>
          </p:cNvPr>
          <p:cNvSpPr>
            <a:spLocks noGrp="1"/>
          </p:cNvSpPr>
          <p:nvPr>
            <p:ph type="subTitle" idx="1"/>
          </p:nvPr>
        </p:nvSpPr>
        <p:spPr>
          <a:xfrm>
            <a:off x="0" y="1103579"/>
            <a:ext cx="3571305" cy="1145100"/>
          </a:xfrm>
        </p:spPr>
        <p:txBody>
          <a:bodyPr/>
          <a:lstStyle/>
          <a:p>
            <a:r>
              <a:rPr lang="en-US" dirty="0"/>
              <a:t>	Combined data.</a:t>
            </a:r>
          </a:p>
        </p:txBody>
      </p:sp>
      <p:sp>
        <p:nvSpPr>
          <p:cNvPr id="12" name="Subtitle 3">
            <a:extLst>
              <a:ext uri="{FF2B5EF4-FFF2-40B4-BE49-F238E27FC236}">
                <a16:creationId xmlns:a16="http://schemas.microsoft.com/office/drawing/2014/main" id="{B574ACC3-456E-4F66-8FE0-E3B671425C75}"/>
              </a:ext>
            </a:extLst>
          </p:cNvPr>
          <p:cNvSpPr>
            <a:spLocks noGrp="1"/>
          </p:cNvSpPr>
          <p:nvPr>
            <p:ph type="subTitle" idx="2"/>
          </p:nvPr>
        </p:nvSpPr>
        <p:spPr>
          <a:xfrm>
            <a:off x="0" y="2308953"/>
            <a:ext cx="3200400" cy="741000"/>
          </a:xfrm>
        </p:spPr>
        <p:txBody>
          <a:bodyPr/>
          <a:lstStyle/>
          <a:p>
            <a:r>
              <a:rPr lang="en-US" dirty="0"/>
              <a:t>	With historical stock price data, we were able to create a table that calculated the change in price during a specific week, along with the number of NYT articles based on publish date.</a:t>
            </a:r>
          </a:p>
        </p:txBody>
      </p:sp>
      <p:pic>
        <p:nvPicPr>
          <p:cNvPr id="13" name="Picture 12">
            <a:extLst>
              <a:ext uri="{FF2B5EF4-FFF2-40B4-BE49-F238E27FC236}">
                <a16:creationId xmlns:a16="http://schemas.microsoft.com/office/drawing/2014/main" id="{023F0420-3A47-4B07-9C9A-D4FC6BFD250B}"/>
              </a:ext>
            </a:extLst>
          </p:cNvPr>
          <p:cNvPicPr>
            <a:picLocks noChangeAspect="1"/>
          </p:cNvPicPr>
          <p:nvPr/>
        </p:nvPicPr>
        <p:blipFill>
          <a:blip r:embed="rId2"/>
          <a:stretch>
            <a:fillRect/>
          </a:stretch>
        </p:blipFill>
        <p:spPr>
          <a:xfrm>
            <a:off x="4967978" y="880826"/>
            <a:ext cx="2505425" cy="3381847"/>
          </a:xfrm>
          <a:prstGeom prst="rect">
            <a:avLst/>
          </a:prstGeom>
        </p:spPr>
      </p:pic>
    </p:spTree>
    <p:extLst>
      <p:ext uri="{BB962C8B-B14F-4D97-AF65-F5344CB8AC3E}">
        <p14:creationId xmlns:p14="http://schemas.microsoft.com/office/powerpoint/2010/main" val="6775779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3D93B4-50AC-41B7-B7D3-50E7A192A468}"/>
              </a:ext>
            </a:extLst>
          </p:cNvPr>
          <p:cNvSpPr>
            <a:spLocks noGrp="1"/>
          </p:cNvSpPr>
          <p:nvPr>
            <p:ph type="title"/>
          </p:nvPr>
        </p:nvSpPr>
        <p:spPr/>
        <p:txBody>
          <a:bodyPr/>
          <a:lstStyle/>
          <a:p>
            <a:r>
              <a:rPr lang="en-US" dirty="0"/>
              <a:t>Data.</a:t>
            </a:r>
          </a:p>
        </p:txBody>
      </p:sp>
      <p:sp>
        <p:nvSpPr>
          <p:cNvPr id="9" name="Subtitle 2">
            <a:extLst>
              <a:ext uri="{FF2B5EF4-FFF2-40B4-BE49-F238E27FC236}">
                <a16:creationId xmlns:a16="http://schemas.microsoft.com/office/drawing/2014/main" id="{B4A39F6C-0BEB-42D0-889A-EE3A94BC77C0}"/>
              </a:ext>
            </a:extLst>
          </p:cNvPr>
          <p:cNvSpPr>
            <a:spLocks noGrp="1"/>
          </p:cNvSpPr>
          <p:nvPr>
            <p:ph type="subTitle" idx="1"/>
          </p:nvPr>
        </p:nvSpPr>
        <p:spPr>
          <a:xfrm>
            <a:off x="0" y="1103579"/>
            <a:ext cx="3571305" cy="1145100"/>
          </a:xfrm>
        </p:spPr>
        <p:txBody>
          <a:bodyPr/>
          <a:lstStyle/>
          <a:p>
            <a:r>
              <a:rPr lang="en-US" dirty="0"/>
              <a:t>	Plot.</a:t>
            </a:r>
          </a:p>
        </p:txBody>
      </p:sp>
      <p:sp>
        <p:nvSpPr>
          <p:cNvPr id="12" name="Subtitle 3">
            <a:extLst>
              <a:ext uri="{FF2B5EF4-FFF2-40B4-BE49-F238E27FC236}">
                <a16:creationId xmlns:a16="http://schemas.microsoft.com/office/drawing/2014/main" id="{B574ACC3-456E-4F66-8FE0-E3B671425C75}"/>
              </a:ext>
            </a:extLst>
          </p:cNvPr>
          <p:cNvSpPr>
            <a:spLocks noGrp="1"/>
          </p:cNvSpPr>
          <p:nvPr>
            <p:ph type="subTitle" idx="2"/>
          </p:nvPr>
        </p:nvSpPr>
        <p:spPr>
          <a:xfrm>
            <a:off x="0" y="2308953"/>
            <a:ext cx="3200400" cy="741000"/>
          </a:xfrm>
        </p:spPr>
        <p:txBody>
          <a:bodyPr/>
          <a:lstStyle/>
          <a:p>
            <a:r>
              <a:rPr lang="en-US" dirty="0"/>
              <a:t>	With a quick eye test, we see occurrences of the two lines spiking together. Since we are just looking for change (positive or negative), anytime the article count spikes, we should see fluctuation with the stock price.</a:t>
            </a:r>
          </a:p>
        </p:txBody>
      </p:sp>
      <p:pic>
        <p:nvPicPr>
          <p:cNvPr id="3" name="Picture 2">
            <a:extLst>
              <a:ext uri="{FF2B5EF4-FFF2-40B4-BE49-F238E27FC236}">
                <a16:creationId xmlns:a16="http://schemas.microsoft.com/office/drawing/2014/main" id="{26F3BA04-8188-45BD-A0BF-3FEDCAE73566}"/>
              </a:ext>
            </a:extLst>
          </p:cNvPr>
          <p:cNvPicPr>
            <a:picLocks noChangeAspect="1"/>
          </p:cNvPicPr>
          <p:nvPr/>
        </p:nvPicPr>
        <p:blipFill>
          <a:blip r:embed="rId2"/>
          <a:stretch>
            <a:fillRect/>
          </a:stretch>
        </p:blipFill>
        <p:spPr>
          <a:xfrm>
            <a:off x="3300881" y="650345"/>
            <a:ext cx="5687219" cy="4058216"/>
          </a:xfrm>
          <a:prstGeom prst="rect">
            <a:avLst/>
          </a:prstGeom>
        </p:spPr>
      </p:pic>
    </p:spTree>
    <p:extLst>
      <p:ext uri="{BB962C8B-B14F-4D97-AF65-F5344CB8AC3E}">
        <p14:creationId xmlns:p14="http://schemas.microsoft.com/office/powerpoint/2010/main" val="19990658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3D93B4-50AC-41B7-B7D3-50E7A192A468}"/>
              </a:ext>
            </a:extLst>
          </p:cNvPr>
          <p:cNvSpPr>
            <a:spLocks noGrp="1"/>
          </p:cNvSpPr>
          <p:nvPr>
            <p:ph type="title"/>
          </p:nvPr>
        </p:nvSpPr>
        <p:spPr/>
        <p:txBody>
          <a:bodyPr/>
          <a:lstStyle/>
          <a:p>
            <a:r>
              <a:rPr lang="en-US" dirty="0"/>
              <a:t>Data.</a:t>
            </a:r>
          </a:p>
        </p:txBody>
      </p:sp>
      <p:sp>
        <p:nvSpPr>
          <p:cNvPr id="9" name="Subtitle 2">
            <a:extLst>
              <a:ext uri="{FF2B5EF4-FFF2-40B4-BE49-F238E27FC236}">
                <a16:creationId xmlns:a16="http://schemas.microsoft.com/office/drawing/2014/main" id="{B4A39F6C-0BEB-42D0-889A-EE3A94BC77C0}"/>
              </a:ext>
            </a:extLst>
          </p:cNvPr>
          <p:cNvSpPr>
            <a:spLocks noGrp="1"/>
          </p:cNvSpPr>
          <p:nvPr>
            <p:ph type="subTitle" idx="1"/>
          </p:nvPr>
        </p:nvSpPr>
        <p:spPr>
          <a:xfrm>
            <a:off x="0" y="1103579"/>
            <a:ext cx="3571305" cy="1145100"/>
          </a:xfrm>
        </p:spPr>
        <p:txBody>
          <a:bodyPr/>
          <a:lstStyle/>
          <a:p>
            <a:r>
              <a:rPr lang="en-US" dirty="0"/>
              <a:t>	Plot again.</a:t>
            </a:r>
          </a:p>
        </p:txBody>
      </p:sp>
      <p:sp>
        <p:nvSpPr>
          <p:cNvPr id="12" name="Subtitle 3">
            <a:extLst>
              <a:ext uri="{FF2B5EF4-FFF2-40B4-BE49-F238E27FC236}">
                <a16:creationId xmlns:a16="http://schemas.microsoft.com/office/drawing/2014/main" id="{B574ACC3-456E-4F66-8FE0-E3B671425C75}"/>
              </a:ext>
            </a:extLst>
          </p:cNvPr>
          <p:cNvSpPr>
            <a:spLocks noGrp="1"/>
          </p:cNvSpPr>
          <p:nvPr>
            <p:ph type="subTitle" idx="2"/>
          </p:nvPr>
        </p:nvSpPr>
        <p:spPr>
          <a:xfrm>
            <a:off x="0" y="2308953"/>
            <a:ext cx="3200400" cy="741000"/>
          </a:xfrm>
        </p:spPr>
        <p:txBody>
          <a:bodyPr/>
          <a:lstStyle/>
          <a:p>
            <a:r>
              <a:rPr lang="en-US" dirty="0"/>
              <a:t>	Using a scatter plot, we see that as we move higher up in article count, the more we see points move towards the sides, representing a large stock price change.</a:t>
            </a:r>
          </a:p>
        </p:txBody>
      </p:sp>
      <p:pic>
        <p:nvPicPr>
          <p:cNvPr id="4" name="Picture 3">
            <a:extLst>
              <a:ext uri="{FF2B5EF4-FFF2-40B4-BE49-F238E27FC236}">
                <a16:creationId xmlns:a16="http://schemas.microsoft.com/office/drawing/2014/main" id="{ECD135C5-50C0-4B9E-B3A8-4A5C12340370}"/>
              </a:ext>
            </a:extLst>
          </p:cNvPr>
          <p:cNvPicPr>
            <a:picLocks noChangeAspect="1"/>
          </p:cNvPicPr>
          <p:nvPr/>
        </p:nvPicPr>
        <p:blipFill>
          <a:blip r:embed="rId2"/>
          <a:stretch>
            <a:fillRect/>
          </a:stretch>
        </p:blipFill>
        <p:spPr>
          <a:xfrm>
            <a:off x="3745955" y="732844"/>
            <a:ext cx="4955975" cy="3677812"/>
          </a:xfrm>
          <a:prstGeom prst="rect">
            <a:avLst/>
          </a:prstGeom>
        </p:spPr>
      </p:pic>
    </p:spTree>
    <p:extLst>
      <p:ext uri="{BB962C8B-B14F-4D97-AF65-F5344CB8AC3E}">
        <p14:creationId xmlns:p14="http://schemas.microsoft.com/office/powerpoint/2010/main" val="15520308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3D93B4-50AC-41B7-B7D3-50E7A192A468}"/>
              </a:ext>
            </a:extLst>
          </p:cNvPr>
          <p:cNvSpPr>
            <a:spLocks noGrp="1"/>
          </p:cNvSpPr>
          <p:nvPr>
            <p:ph type="title"/>
          </p:nvPr>
        </p:nvSpPr>
        <p:spPr/>
        <p:txBody>
          <a:bodyPr/>
          <a:lstStyle/>
          <a:p>
            <a:r>
              <a:rPr lang="en-US" dirty="0"/>
              <a:t>Data.</a:t>
            </a:r>
          </a:p>
        </p:txBody>
      </p:sp>
      <p:sp>
        <p:nvSpPr>
          <p:cNvPr id="9" name="Subtitle 2">
            <a:extLst>
              <a:ext uri="{FF2B5EF4-FFF2-40B4-BE49-F238E27FC236}">
                <a16:creationId xmlns:a16="http://schemas.microsoft.com/office/drawing/2014/main" id="{B4A39F6C-0BEB-42D0-889A-EE3A94BC77C0}"/>
              </a:ext>
            </a:extLst>
          </p:cNvPr>
          <p:cNvSpPr>
            <a:spLocks noGrp="1"/>
          </p:cNvSpPr>
          <p:nvPr>
            <p:ph type="subTitle" idx="1"/>
          </p:nvPr>
        </p:nvSpPr>
        <p:spPr>
          <a:xfrm>
            <a:off x="0" y="1103579"/>
            <a:ext cx="3571305" cy="1145100"/>
          </a:xfrm>
        </p:spPr>
        <p:txBody>
          <a:bodyPr/>
          <a:lstStyle/>
          <a:p>
            <a:r>
              <a:rPr lang="en-US" dirty="0"/>
              <a:t>	Relevant?</a:t>
            </a:r>
          </a:p>
        </p:txBody>
      </p:sp>
      <p:sp>
        <p:nvSpPr>
          <p:cNvPr id="12" name="Subtitle 3">
            <a:extLst>
              <a:ext uri="{FF2B5EF4-FFF2-40B4-BE49-F238E27FC236}">
                <a16:creationId xmlns:a16="http://schemas.microsoft.com/office/drawing/2014/main" id="{B574ACC3-456E-4F66-8FE0-E3B671425C75}"/>
              </a:ext>
            </a:extLst>
          </p:cNvPr>
          <p:cNvSpPr>
            <a:spLocks noGrp="1"/>
          </p:cNvSpPr>
          <p:nvPr>
            <p:ph type="subTitle" idx="2"/>
          </p:nvPr>
        </p:nvSpPr>
        <p:spPr>
          <a:xfrm>
            <a:off x="0" y="2308953"/>
            <a:ext cx="3200400" cy="741000"/>
          </a:xfrm>
        </p:spPr>
        <p:txBody>
          <a:bodyPr/>
          <a:lstStyle/>
          <a:p>
            <a:r>
              <a:rPr lang="en-US" dirty="0"/>
              <a:t>	Do the math calculations to see if there is correlation.</a:t>
            </a:r>
          </a:p>
        </p:txBody>
      </p:sp>
      <p:sp>
        <p:nvSpPr>
          <p:cNvPr id="3" name="Rectangle 2">
            <a:extLst>
              <a:ext uri="{FF2B5EF4-FFF2-40B4-BE49-F238E27FC236}">
                <a16:creationId xmlns:a16="http://schemas.microsoft.com/office/drawing/2014/main" id="{0EBE7AD8-1FBE-4FE4-8200-A1E144BC11B1}"/>
              </a:ext>
            </a:extLst>
          </p:cNvPr>
          <p:cNvSpPr/>
          <p:nvPr/>
        </p:nvSpPr>
        <p:spPr>
          <a:xfrm>
            <a:off x="4418850" y="1032164"/>
            <a:ext cx="3571305" cy="29579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Insert chart for score.</a:t>
            </a:r>
          </a:p>
        </p:txBody>
      </p:sp>
    </p:spTree>
    <p:extLst>
      <p:ext uri="{BB962C8B-B14F-4D97-AF65-F5344CB8AC3E}">
        <p14:creationId xmlns:p14="http://schemas.microsoft.com/office/powerpoint/2010/main" val="35330135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54EFBE-CF96-492F-8B0B-369D8604C9ED}"/>
              </a:ext>
            </a:extLst>
          </p:cNvPr>
          <p:cNvSpPr>
            <a:spLocks noGrp="1"/>
          </p:cNvSpPr>
          <p:nvPr>
            <p:ph type="title"/>
          </p:nvPr>
        </p:nvSpPr>
        <p:spPr/>
        <p:txBody>
          <a:bodyPr/>
          <a:lstStyle/>
          <a:p>
            <a:r>
              <a:rPr lang="en-US" dirty="0"/>
              <a:t>Summary.</a:t>
            </a:r>
          </a:p>
        </p:txBody>
      </p:sp>
    </p:spTree>
    <p:extLst>
      <p:ext uri="{BB962C8B-B14F-4D97-AF65-F5344CB8AC3E}">
        <p14:creationId xmlns:p14="http://schemas.microsoft.com/office/powerpoint/2010/main" val="40682254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D89B0C-E537-4BE4-986B-D7BCB0ACCE99}"/>
              </a:ext>
            </a:extLst>
          </p:cNvPr>
          <p:cNvSpPr>
            <a:spLocks noGrp="1"/>
          </p:cNvSpPr>
          <p:nvPr>
            <p:ph type="title"/>
          </p:nvPr>
        </p:nvSpPr>
        <p:spPr/>
        <p:txBody>
          <a:bodyPr/>
          <a:lstStyle/>
          <a:p>
            <a:r>
              <a:rPr lang="en-US" dirty="0"/>
              <a:t>Summary.</a:t>
            </a:r>
          </a:p>
        </p:txBody>
      </p:sp>
      <p:sp>
        <p:nvSpPr>
          <p:cNvPr id="3" name="Subtitle 2">
            <a:extLst>
              <a:ext uri="{FF2B5EF4-FFF2-40B4-BE49-F238E27FC236}">
                <a16:creationId xmlns:a16="http://schemas.microsoft.com/office/drawing/2014/main" id="{201C59CD-D229-4A4E-812C-50330566049A}"/>
              </a:ext>
            </a:extLst>
          </p:cNvPr>
          <p:cNvSpPr>
            <a:spLocks noGrp="1"/>
          </p:cNvSpPr>
          <p:nvPr>
            <p:ph type="subTitle" idx="1"/>
          </p:nvPr>
        </p:nvSpPr>
        <p:spPr/>
        <p:txBody>
          <a:bodyPr/>
          <a:lstStyle/>
          <a:p>
            <a:r>
              <a:rPr lang="en-US" dirty="0"/>
              <a:t>From the 5 factors we looked at, we determined # of them have a relationship with the stock price.</a:t>
            </a:r>
          </a:p>
        </p:txBody>
      </p:sp>
    </p:spTree>
    <p:extLst>
      <p:ext uri="{BB962C8B-B14F-4D97-AF65-F5344CB8AC3E}">
        <p14:creationId xmlns:p14="http://schemas.microsoft.com/office/powerpoint/2010/main" val="10474263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54EFBE-CF96-492F-8B0B-369D8604C9ED}"/>
              </a:ext>
            </a:extLst>
          </p:cNvPr>
          <p:cNvSpPr>
            <a:spLocks noGrp="1"/>
          </p:cNvSpPr>
          <p:nvPr>
            <p:ph type="title"/>
          </p:nvPr>
        </p:nvSpPr>
        <p:spPr/>
        <p:txBody>
          <a:bodyPr/>
          <a:lstStyle/>
          <a:p>
            <a:r>
              <a:rPr lang="en-US" dirty="0"/>
              <a:t>What’s next?</a:t>
            </a:r>
          </a:p>
        </p:txBody>
      </p:sp>
    </p:spTree>
    <p:extLst>
      <p:ext uri="{BB962C8B-B14F-4D97-AF65-F5344CB8AC3E}">
        <p14:creationId xmlns:p14="http://schemas.microsoft.com/office/powerpoint/2010/main" val="36928816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50F76D-E246-43D3-A0CE-7E3642743B97}"/>
              </a:ext>
            </a:extLst>
          </p:cNvPr>
          <p:cNvSpPr>
            <a:spLocks noGrp="1"/>
          </p:cNvSpPr>
          <p:nvPr>
            <p:ph type="title"/>
          </p:nvPr>
        </p:nvSpPr>
        <p:spPr/>
        <p:txBody>
          <a:bodyPr/>
          <a:lstStyle/>
          <a:p>
            <a:r>
              <a:rPr lang="en-US" dirty="0"/>
              <a:t>What’s next?</a:t>
            </a:r>
          </a:p>
        </p:txBody>
      </p:sp>
      <p:sp>
        <p:nvSpPr>
          <p:cNvPr id="3" name="Subtitle 2">
            <a:extLst>
              <a:ext uri="{FF2B5EF4-FFF2-40B4-BE49-F238E27FC236}">
                <a16:creationId xmlns:a16="http://schemas.microsoft.com/office/drawing/2014/main" id="{8685F9C3-0ED5-4276-8F95-A9742524C972}"/>
              </a:ext>
            </a:extLst>
          </p:cNvPr>
          <p:cNvSpPr>
            <a:spLocks noGrp="1"/>
          </p:cNvSpPr>
          <p:nvPr>
            <p:ph type="subTitle" idx="1"/>
          </p:nvPr>
        </p:nvSpPr>
        <p:spPr>
          <a:xfrm>
            <a:off x="493774" y="1101900"/>
            <a:ext cx="8248443" cy="2939700"/>
          </a:xfrm>
        </p:spPr>
        <p:txBody>
          <a:bodyPr/>
          <a:lstStyle/>
          <a:p>
            <a:pPr marL="742950" indent="-742950">
              <a:buAutoNum type="arabicPeriod"/>
            </a:pPr>
            <a:r>
              <a:rPr lang="en-US" dirty="0"/>
              <a:t>Look into more factors.</a:t>
            </a:r>
          </a:p>
          <a:p>
            <a:pPr marL="742950" indent="-742950">
              <a:buAutoNum type="arabicPeriod"/>
            </a:pPr>
            <a:r>
              <a:rPr lang="en-US" dirty="0"/>
              <a:t>Connect the different factors.</a:t>
            </a:r>
          </a:p>
          <a:p>
            <a:pPr marL="742950" indent="-742950">
              <a:buAutoNum type="arabicPeriod"/>
            </a:pPr>
            <a:r>
              <a:rPr lang="en-US" dirty="0"/>
              <a:t>Send to Walt Disney Company.</a:t>
            </a:r>
          </a:p>
          <a:p>
            <a:pPr marL="742950" indent="-742950">
              <a:buAutoNum type="arabicPeriod"/>
            </a:pPr>
            <a:r>
              <a:rPr lang="en-US" dirty="0"/>
              <a:t>Become millionaires.</a:t>
            </a:r>
          </a:p>
        </p:txBody>
      </p:sp>
    </p:spTree>
    <p:extLst>
      <p:ext uri="{BB962C8B-B14F-4D97-AF65-F5344CB8AC3E}">
        <p14:creationId xmlns:p14="http://schemas.microsoft.com/office/powerpoint/2010/main" val="6633178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604287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50F76D-E246-43D3-A0CE-7E3642743B97}"/>
              </a:ext>
            </a:extLst>
          </p:cNvPr>
          <p:cNvSpPr>
            <a:spLocks noGrp="1"/>
          </p:cNvSpPr>
          <p:nvPr>
            <p:ph type="title"/>
          </p:nvPr>
        </p:nvSpPr>
        <p:spPr/>
        <p:txBody>
          <a:bodyPr/>
          <a:lstStyle/>
          <a:p>
            <a:r>
              <a:rPr lang="en-US" dirty="0"/>
              <a:t>Agenda.</a:t>
            </a:r>
          </a:p>
        </p:txBody>
      </p:sp>
      <p:sp>
        <p:nvSpPr>
          <p:cNvPr id="3" name="Subtitle 2">
            <a:extLst>
              <a:ext uri="{FF2B5EF4-FFF2-40B4-BE49-F238E27FC236}">
                <a16:creationId xmlns:a16="http://schemas.microsoft.com/office/drawing/2014/main" id="{8685F9C3-0ED5-4276-8F95-A9742524C972}"/>
              </a:ext>
            </a:extLst>
          </p:cNvPr>
          <p:cNvSpPr>
            <a:spLocks noGrp="1"/>
          </p:cNvSpPr>
          <p:nvPr>
            <p:ph type="subTitle" idx="1"/>
          </p:nvPr>
        </p:nvSpPr>
        <p:spPr/>
        <p:txBody>
          <a:bodyPr/>
          <a:lstStyle/>
          <a:p>
            <a:pPr marL="742950" indent="-742950">
              <a:buAutoNum type="arabicPeriod"/>
            </a:pPr>
            <a:r>
              <a:rPr lang="en-US" dirty="0"/>
              <a:t>Question.</a:t>
            </a:r>
          </a:p>
          <a:p>
            <a:pPr marL="742950" indent="-742950">
              <a:buAutoNum type="arabicPeriod"/>
            </a:pPr>
            <a:r>
              <a:rPr lang="en-US" dirty="0"/>
              <a:t>Analyses.</a:t>
            </a:r>
          </a:p>
          <a:p>
            <a:pPr marL="742950" indent="-742950">
              <a:buAutoNum type="arabicPeriod"/>
            </a:pPr>
            <a:r>
              <a:rPr lang="en-US" dirty="0"/>
              <a:t>Summary.</a:t>
            </a:r>
          </a:p>
          <a:p>
            <a:pPr marL="742950" indent="-742950">
              <a:buAutoNum type="arabicPeriod"/>
            </a:pPr>
            <a:r>
              <a:rPr lang="en-US" dirty="0"/>
              <a:t>What’s next?</a:t>
            </a:r>
          </a:p>
        </p:txBody>
      </p:sp>
    </p:spTree>
    <p:extLst>
      <p:ext uri="{BB962C8B-B14F-4D97-AF65-F5344CB8AC3E}">
        <p14:creationId xmlns:p14="http://schemas.microsoft.com/office/powerpoint/2010/main" val="10495975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54EFBE-CF96-492F-8B0B-369D8604C9ED}"/>
              </a:ext>
            </a:extLst>
          </p:cNvPr>
          <p:cNvSpPr>
            <a:spLocks noGrp="1"/>
          </p:cNvSpPr>
          <p:nvPr>
            <p:ph type="title"/>
          </p:nvPr>
        </p:nvSpPr>
        <p:spPr/>
        <p:txBody>
          <a:bodyPr/>
          <a:lstStyle/>
          <a:p>
            <a:pPr algn="ctr"/>
            <a:r>
              <a:rPr lang="en-US" sz="2000" b="0" dirty="0"/>
              <a:t>The Walt Disney Corporation represented 38% of the US film market in the year 2019, making it the dominant force in American film production. However, theatrically released films make up only a fraction of Disney’s revenue. Our team will look at Disney’s financial statistics and find out which factors most impact the Walt Disney corporation’s market value. We will examine internal factors, like film and online release statistics, as well as more external ones, like unemployment and greater market trends. This will allow our team to examine what has the greatest impact on the most dominant company in entertainment.</a:t>
            </a:r>
            <a:endParaRPr lang="en-US" sz="2000" dirty="0"/>
          </a:p>
        </p:txBody>
      </p:sp>
    </p:spTree>
    <p:extLst>
      <p:ext uri="{BB962C8B-B14F-4D97-AF65-F5344CB8AC3E}">
        <p14:creationId xmlns:p14="http://schemas.microsoft.com/office/powerpoint/2010/main" val="2935072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385427-9554-467A-99FC-422954A0372F}"/>
              </a:ext>
            </a:extLst>
          </p:cNvPr>
          <p:cNvSpPr>
            <a:spLocks noGrp="1"/>
          </p:cNvSpPr>
          <p:nvPr>
            <p:ph type="title"/>
          </p:nvPr>
        </p:nvSpPr>
        <p:spPr/>
        <p:txBody>
          <a:bodyPr/>
          <a:lstStyle/>
          <a:p>
            <a:r>
              <a:rPr lang="en-US" dirty="0"/>
              <a:t>Question.</a:t>
            </a:r>
          </a:p>
        </p:txBody>
      </p:sp>
      <p:sp>
        <p:nvSpPr>
          <p:cNvPr id="3" name="Subtitle 2">
            <a:extLst>
              <a:ext uri="{FF2B5EF4-FFF2-40B4-BE49-F238E27FC236}">
                <a16:creationId xmlns:a16="http://schemas.microsoft.com/office/drawing/2014/main" id="{267DDC73-6DBC-4F69-B4BE-4F103315F51C}"/>
              </a:ext>
            </a:extLst>
          </p:cNvPr>
          <p:cNvSpPr>
            <a:spLocks noGrp="1"/>
          </p:cNvSpPr>
          <p:nvPr>
            <p:ph type="subTitle" idx="1"/>
          </p:nvPr>
        </p:nvSpPr>
        <p:spPr/>
        <p:txBody>
          <a:bodyPr/>
          <a:lstStyle/>
          <a:p>
            <a:r>
              <a:rPr lang="en-US" dirty="0"/>
              <a:t>What are some of the factors that affect the price of Walt Disney Company stock?</a:t>
            </a:r>
          </a:p>
        </p:txBody>
      </p:sp>
    </p:spTree>
    <p:extLst>
      <p:ext uri="{BB962C8B-B14F-4D97-AF65-F5344CB8AC3E}">
        <p14:creationId xmlns:p14="http://schemas.microsoft.com/office/powerpoint/2010/main" val="7199976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E1386-04B7-4B0C-97D7-3E7779DA1E25}"/>
              </a:ext>
            </a:extLst>
          </p:cNvPr>
          <p:cNvSpPr>
            <a:spLocks noGrp="1"/>
          </p:cNvSpPr>
          <p:nvPr>
            <p:ph type="title"/>
          </p:nvPr>
        </p:nvSpPr>
        <p:spPr/>
        <p:txBody>
          <a:bodyPr/>
          <a:lstStyle/>
          <a:p>
            <a:r>
              <a:rPr lang="en-US" dirty="0"/>
              <a:t>Walt Disney Company</a:t>
            </a:r>
          </a:p>
        </p:txBody>
      </p:sp>
      <p:sp>
        <p:nvSpPr>
          <p:cNvPr id="3" name="Text Placeholder 2">
            <a:extLst>
              <a:ext uri="{FF2B5EF4-FFF2-40B4-BE49-F238E27FC236}">
                <a16:creationId xmlns:a16="http://schemas.microsoft.com/office/drawing/2014/main" id="{09CE18F7-DB6F-47E8-A476-AF211B9878CE}"/>
              </a:ext>
            </a:extLst>
          </p:cNvPr>
          <p:cNvSpPr>
            <a:spLocks noGrp="1"/>
          </p:cNvSpPr>
          <p:nvPr>
            <p:ph type="body" idx="1"/>
          </p:nvPr>
        </p:nvSpPr>
        <p:spPr>
          <a:xfrm>
            <a:off x="707375" y="2286050"/>
            <a:ext cx="2146500" cy="1849500"/>
          </a:xfrm>
        </p:spPr>
        <p:txBody>
          <a:bodyPr/>
          <a:lstStyle/>
          <a:p>
            <a:pPr marL="165100" indent="0">
              <a:buNone/>
            </a:pPr>
            <a:r>
              <a:rPr lang="en-US" dirty="0"/>
              <a:t>The Walt Disney company is a diverse company that’s more than just an animated film producer. </a:t>
            </a:r>
          </a:p>
          <a:p>
            <a:pPr marL="165100" indent="0">
              <a:buNone/>
            </a:pPr>
            <a:endParaRPr lang="en-US" dirty="0"/>
          </a:p>
          <a:p>
            <a:pPr marL="165100" indent="0">
              <a:buNone/>
            </a:pPr>
            <a:r>
              <a:rPr lang="en-US" dirty="0"/>
              <a:t>We wanted to look at if a successful box office could affect the stock price along with other internal and external factors.</a:t>
            </a:r>
          </a:p>
        </p:txBody>
      </p:sp>
      <p:sp>
        <p:nvSpPr>
          <p:cNvPr id="4" name="Title 3">
            <a:extLst>
              <a:ext uri="{FF2B5EF4-FFF2-40B4-BE49-F238E27FC236}">
                <a16:creationId xmlns:a16="http://schemas.microsoft.com/office/drawing/2014/main" id="{C4B6FA64-AA36-4470-B290-1889C081D46E}"/>
              </a:ext>
            </a:extLst>
          </p:cNvPr>
          <p:cNvSpPr>
            <a:spLocks noGrp="1"/>
          </p:cNvSpPr>
          <p:nvPr>
            <p:ph type="title" idx="2"/>
          </p:nvPr>
        </p:nvSpPr>
        <p:spPr/>
        <p:txBody>
          <a:bodyPr/>
          <a:lstStyle/>
          <a:p>
            <a:r>
              <a:rPr lang="en-US" dirty="0"/>
              <a:t>Why?</a:t>
            </a:r>
          </a:p>
        </p:txBody>
      </p:sp>
    </p:spTree>
    <p:extLst>
      <p:ext uri="{BB962C8B-B14F-4D97-AF65-F5344CB8AC3E}">
        <p14:creationId xmlns:p14="http://schemas.microsoft.com/office/powerpoint/2010/main" val="29145653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54EFBE-CF96-492F-8B0B-369D8604C9ED}"/>
              </a:ext>
            </a:extLst>
          </p:cNvPr>
          <p:cNvSpPr>
            <a:spLocks noGrp="1"/>
          </p:cNvSpPr>
          <p:nvPr>
            <p:ph type="title"/>
          </p:nvPr>
        </p:nvSpPr>
        <p:spPr/>
        <p:txBody>
          <a:bodyPr/>
          <a:lstStyle/>
          <a:p>
            <a:r>
              <a:rPr lang="en-US" sz="1800" dirty="0"/>
              <a:t>We wanted to have a baseline for further analysis, so first we examined the most logical elements to impact the Walt Disney price. To do so we analyzed the Disney’s quarterly reports.</a:t>
            </a:r>
            <a:br>
              <a:rPr lang="en-US" sz="1800" dirty="0"/>
            </a:br>
            <a:endParaRPr lang="en-US" sz="1800" dirty="0"/>
          </a:p>
        </p:txBody>
      </p:sp>
      <p:sp>
        <p:nvSpPr>
          <p:cNvPr id="4" name="Title 3">
            <a:extLst>
              <a:ext uri="{FF2B5EF4-FFF2-40B4-BE49-F238E27FC236}">
                <a16:creationId xmlns:a16="http://schemas.microsoft.com/office/drawing/2014/main" id="{A5BEA913-7A39-4FF6-8F08-DEDEFB26068C}"/>
              </a:ext>
            </a:extLst>
          </p:cNvPr>
          <p:cNvSpPr>
            <a:spLocks noGrp="1"/>
          </p:cNvSpPr>
          <p:nvPr>
            <p:ph type="title" idx="2"/>
          </p:nvPr>
        </p:nvSpPr>
        <p:spPr/>
        <p:txBody>
          <a:bodyPr/>
          <a:lstStyle/>
          <a:p>
            <a:r>
              <a:rPr lang="en-US" sz="4000" dirty="0"/>
              <a:t>Gross Profits and Revenue </a:t>
            </a:r>
          </a:p>
        </p:txBody>
      </p:sp>
      <p:sp>
        <p:nvSpPr>
          <p:cNvPr id="3" name="Subtitle 2">
            <a:extLst>
              <a:ext uri="{FF2B5EF4-FFF2-40B4-BE49-F238E27FC236}">
                <a16:creationId xmlns:a16="http://schemas.microsoft.com/office/drawing/2014/main" id="{673F2BAC-FC96-4896-846D-596235E5EEC4}"/>
              </a:ext>
            </a:extLst>
          </p:cNvPr>
          <p:cNvSpPr>
            <a:spLocks noGrp="1"/>
          </p:cNvSpPr>
          <p:nvPr>
            <p:ph type="subTitle" idx="1"/>
          </p:nvPr>
        </p:nvSpPr>
        <p:spPr/>
        <p:txBody>
          <a:bodyPr/>
          <a:lstStyle/>
          <a:p>
            <a:endParaRPr lang="en-US"/>
          </a:p>
        </p:txBody>
      </p:sp>
      <p:sp>
        <p:nvSpPr>
          <p:cNvPr id="5" name="Subtitle 4">
            <a:extLst>
              <a:ext uri="{FF2B5EF4-FFF2-40B4-BE49-F238E27FC236}">
                <a16:creationId xmlns:a16="http://schemas.microsoft.com/office/drawing/2014/main" id="{956A4758-030B-452C-9A73-C43B20FE27BB}"/>
              </a:ext>
            </a:extLst>
          </p:cNvPr>
          <p:cNvSpPr>
            <a:spLocks noGrp="1"/>
          </p:cNvSpPr>
          <p:nvPr>
            <p:ph type="subTitle" idx="3"/>
          </p:nvPr>
        </p:nvSpPr>
        <p:spPr/>
        <p:txBody>
          <a:bodyPr/>
          <a:lstStyle/>
          <a:p>
            <a:endParaRPr lang="en-US"/>
          </a:p>
        </p:txBody>
      </p:sp>
    </p:spTree>
    <p:extLst>
      <p:ext uri="{BB962C8B-B14F-4D97-AF65-F5344CB8AC3E}">
        <p14:creationId xmlns:p14="http://schemas.microsoft.com/office/powerpoint/2010/main" val="16030528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C25CDD1C-DEC3-40F6-951F-554CCB07A23C}"/>
              </a:ext>
            </a:extLst>
          </p:cNvPr>
          <p:cNvSpPr>
            <a:spLocks noGrp="1"/>
          </p:cNvSpPr>
          <p:nvPr>
            <p:ph type="title"/>
          </p:nvPr>
        </p:nvSpPr>
        <p:spPr/>
        <p:txBody>
          <a:bodyPr/>
          <a:lstStyle/>
          <a:p>
            <a:r>
              <a:rPr lang="en-US" dirty="0"/>
              <a:t>Gross Profits vs. Stock Price</a:t>
            </a:r>
          </a:p>
        </p:txBody>
      </p:sp>
      <p:sp>
        <p:nvSpPr>
          <p:cNvPr id="11" name="Subtitle 10">
            <a:extLst>
              <a:ext uri="{FF2B5EF4-FFF2-40B4-BE49-F238E27FC236}">
                <a16:creationId xmlns:a16="http://schemas.microsoft.com/office/drawing/2014/main" id="{B270281A-E615-4BF4-99E4-E927442E3DAC}"/>
              </a:ext>
            </a:extLst>
          </p:cNvPr>
          <p:cNvSpPr>
            <a:spLocks noGrp="1"/>
          </p:cNvSpPr>
          <p:nvPr>
            <p:ph type="subTitle" idx="1"/>
          </p:nvPr>
        </p:nvSpPr>
        <p:spPr>
          <a:xfrm>
            <a:off x="493776" y="785894"/>
            <a:ext cx="4434572" cy="2764129"/>
          </a:xfrm>
        </p:spPr>
        <p:txBody>
          <a:bodyPr/>
          <a:lstStyle/>
          <a:p>
            <a:r>
              <a:rPr lang="en-US" sz="1600" dirty="0"/>
              <a:t>Comparing the gross profits  to the share price quarterly, we can see a strong positive correlation just in the graph itself.</a:t>
            </a:r>
          </a:p>
          <a:p>
            <a:endParaRPr lang="en-US" sz="1600" dirty="0"/>
          </a:p>
          <a:p>
            <a:r>
              <a:rPr lang="en-US" sz="1600" dirty="0"/>
              <a:t>The correlation between these two variables in the data set: .85.</a:t>
            </a:r>
          </a:p>
        </p:txBody>
      </p:sp>
      <p:pic>
        <p:nvPicPr>
          <p:cNvPr id="15" name="Picture 14" descr="A close up of a map&#10;&#10;Description automatically generated">
            <a:extLst>
              <a:ext uri="{FF2B5EF4-FFF2-40B4-BE49-F238E27FC236}">
                <a16:creationId xmlns:a16="http://schemas.microsoft.com/office/drawing/2014/main" id="{2E17315A-9648-457B-957A-03D9995B2729}"/>
              </a:ext>
            </a:extLst>
          </p:cNvPr>
          <p:cNvPicPr>
            <a:picLocks noChangeAspect="1"/>
          </p:cNvPicPr>
          <p:nvPr/>
        </p:nvPicPr>
        <p:blipFill>
          <a:blip r:embed="rId2"/>
          <a:stretch>
            <a:fillRect/>
          </a:stretch>
        </p:blipFill>
        <p:spPr>
          <a:xfrm>
            <a:off x="5073960" y="811278"/>
            <a:ext cx="4070040" cy="2713360"/>
          </a:xfrm>
          <a:prstGeom prst="rect">
            <a:avLst/>
          </a:prstGeom>
        </p:spPr>
      </p:pic>
    </p:spTree>
    <p:extLst>
      <p:ext uri="{BB962C8B-B14F-4D97-AF65-F5344CB8AC3E}">
        <p14:creationId xmlns:p14="http://schemas.microsoft.com/office/powerpoint/2010/main" val="31132407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F691EC-6F45-4B01-9987-BC0E7D4049EF}"/>
              </a:ext>
            </a:extLst>
          </p:cNvPr>
          <p:cNvSpPr>
            <a:spLocks noGrp="1"/>
          </p:cNvSpPr>
          <p:nvPr>
            <p:ph type="title"/>
          </p:nvPr>
        </p:nvSpPr>
        <p:spPr/>
        <p:txBody>
          <a:bodyPr/>
          <a:lstStyle/>
          <a:p>
            <a:r>
              <a:rPr lang="en-US" dirty="0"/>
              <a:t>Revenue vs Stock Price</a:t>
            </a:r>
          </a:p>
        </p:txBody>
      </p:sp>
      <p:sp>
        <p:nvSpPr>
          <p:cNvPr id="3" name="Subtitle 2">
            <a:extLst>
              <a:ext uri="{FF2B5EF4-FFF2-40B4-BE49-F238E27FC236}">
                <a16:creationId xmlns:a16="http://schemas.microsoft.com/office/drawing/2014/main" id="{180EE06B-F535-44EC-BC2C-19E40D748211}"/>
              </a:ext>
            </a:extLst>
          </p:cNvPr>
          <p:cNvSpPr>
            <a:spLocks noGrp="1"/>
          </p:cNvSpPr>
          <p:nvPr>
            <p:ph type="subTitle" idx="1"/>
          </p:nvPr>
        </p:nvSpPr>
        <p:spPr>
          <a:xfrm>
            <a:off x="493775" y="1101900"/>
            <a:ext cx="4360612" cy="2939700"/>
          </a:xfrm>
        </p:spPr>
        <p:txBody>
          <a:bodyPr/>
          <a:lstStyle/>
          <a:p>
            <a:r>
              <a:rPr lang="en-US" sz="1600" dirty="0"/>
              <a:t>Reported revenue is even more correlated to the quarterly stock price. </a:t>
            </a:r>
          </a:p>
        </p:txBody>
      </p:sp>
      <p:pic>
        <p:nvPicPr>
          <p:cNvPr id="5" name="Picture 4" descr="A close up of a map&#10;&#10;Description automatically generated">
            <a:extLst>
              <a:ext uri="{FF2B5EF4-FFF2-40B4-BE49-F238E27FC236}">
                <a16:creationId xmlns:a16="http://schemas.microsoft.com/office/drawing/2014/main" id="{AF76E6D9-68E3-473F-A47D-6CFF0865A984}"/>
              </a:ext>
            </a:extLst>
          </p:cNvPr>
          <p:cNvPicPr>
            <a:picLocks noChangeAspect="1"/>
          </p:cNvPicPr>
          <p:nvPr/>
        </p:nvPicPr>
        <p:blipFill>
          <a:blip r:embed="rId2"/>
          <a:stretch>
            <a:fillRect/>
          </a:stretch>
        </p:blipFill>
        <p:spPr>
          <a:xfrm>
            <a:off x="4854387" y="1083246"/>
            <a:ext cx="4437531" cy="2958354"/>
          </a:xfrm>
          <a:prstGeom prst="rect">
            <a:avLst/>
          </a:prstGeom>
        </p:spPr>
      </p:pic>
    </p:spTree>
    <p:extLst>
      <p:ext uri="{BB962C8B-B14F-4D97-AF65-F5344CB8AC3E}">
        <p14:creationId xmlns:p14="http://schemas.microsoft.com/office/powerpoint/2010/main" val="20774038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A5DAB2-9752-4B21-8FF7-28A908B80713}"/>
              </a:ext>
            </a:extLst>
          </p:cNvPr>
          <p:cNvSpPr>
            <a:spLocks noGrp="1"/>
          </p:cNvSpPr>
          <p:nvPr>
            <p:ph type="title"/>
          </p:nvPr>
        </p:nvSpPr>
        <p:spPr/>
        <p:txBody>
          <a:bodyPr/>
          <a:lstStyle/>
          <a:p>
            <a:r>
              <a:rPr lang="en-US" dirty="0"/>
              <a:t>Analyses.</a:t>
            </a:r>
          </a:p>
        </p:txBody>
      </p:sp>
      <p:sp>
        <p:nvSpPr>
          <p:cNvPr id="3" name="Subtitle 2">
            <a:extLst>
              <a:ext uri="{FF2B5EF4-FFF2-40B4-BE49-F238E27FC236}">
                <a16:creationId xmlns:a16="http://schemas.microsoft.com/office/drawing/2014/main" id="{41A43978-F913-4DBF-A625-8925E63A4658}"/>
              </a:ext>
            </a:extLst>
          </p:cNvPr>
          <p:cNvSpPr>
            <a:spLocks noGrp="1"/>
          </p:cNvSpPr>
          <p:nvPr>
            <p:ph type="subTitle" idx="1"/>
          </p:nvPr>
        </p:nvSpPr>
        <p:spPr/>
        <p:txBody>
          <a:bodyPr/>
          <a:lstStyle/>
          <a:p>
            <a:r>
              <a:rPr lang="en-US" dirty="0"/>
              <a:t>Newsworthiness.</a:t>
            </a:r>
          </a:p>
        </p:txBody>
      </p:sp>
      <p:sp>
        <p:nvSpPr>
          <p:cNvPr id="4" name="Subtitle 3">
            <a:extLst>
              <a:ext uri="{FF2B5EF4-FFF2-40B4-BE49-F238E27FC236}">
                <a16:creationId xmlns:a16="http://schemas.microsoft.com/office/drawing/2014/main" id="{1CE2D07B-6BC2-422B-A71A-773DBE6315AE}"/>
              </a:ext>
            </a:extLst>
          </p:cNvPr>
          <p:cNvSpPr>
            <a:spLocks noGrp="1"/>
          </p:cNvSpPr>
          <p:nvPr>
            <p:ph type="subTitle" idx="2"/>
          </p:nvPr>
        </p:nvSpPr>
        <p:spPr>
          <a:xfrm>
            <a:off x="260465" y="2941603"/>
            <a:ext cx="5890953" cy="489365"/>
          </a:xfrm>
        </p:spPr>
        <p:txBody>
          <a:bodyPr wrap="square" lIns="0" tIns="91440" rIns="0" bIns="91440">
            <a:spAutoFit/>
          </a:bodyPr>
          <a:lstStyle/>
          <a:p>
            <a:r>
              <a:rPr lang="en-US" dirty="0"/>
              <a:t>	Based on New York Times articles, does the number of articles per week represent the magnitude of change in the stock price?</a:t>
            </a:r>
          </a:p>
        </p:txBody>
      </p:sp>
    </p:spTree>
    <p:extLst>
      <p:ext uri="{BB962C8B-B14F-4D97-AF65-F5344CB8AC3E}">
        <p14:creationId xmlns:p14="http://schemas.microsoft.com/office/powerpoint/2010/main" val="4163157098"/>
      </p:ext>
    </p:extLst>
  </p:cSld>
  <p:clrMapOvr>
    <a:masterClrMapping/>
  </p:clrMapOvr>
</p:sld>
</file>

<file path=ppt/theme/theme1.xml><?xml version="1.0" encoding="utf-8"?>
<a:theme xmlns:a="http://schemas.openxmlformats.org/drawingml/2006/main" name="Simple Dark">
  <a:themeElements>
    <a:clrScheme name="Simple Dark">
      <a:dk1>
        <a:srgbClr val="FFFFFF"/>
      </a:dk1>
      <a:lt1>
        <a:srgbClr val="212121"/>
      </a:lt1>
      <a:dk2>
        <a:srgbClr val="3C4043"/>
      </a:dk2>
      <a:lt2>
        <a:srgbClr val="ADADAD"/>
      </a:lt2>
      <a:accent1>
        <a:srgbClr val="595959"/>
      </a:accent1>
      <a:accent2>
        <a:srgbClr val="EEEEEE"/>
      </a:accent2>
      <a:accent3>
        <a:srgbClr val="3C78D8"/>
      </a:accent3>
      <a:accent4>
        <a:srgbClr val="EA4335"/>
      </a:accent4>
      <a:accent5>
        <a:srgbClr val="FBBC04"/>
      </a:accent5>
      <a:accent6>
        <a:srgbClr val="34A853"/>
      </a:accent6>
      <a:hlink>
        <a:srgbClr val="3C78D8"/>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173</TotalTime>
  <Words>570</Words>
  <Application>Microsoft Office PowerPoint</Application>
  <PresentationFormat>On-screen Show (16:9)</PresentationFormat>
  <Paragraphs>51</Paragraphs>
  <Slides>19</Slides>
  <Notes>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19</vt:i4>
      </vt:variant>
    </vt:vector>
  </HeadingPairs>
  <TitlesOfParts>
    <vt:vector size="29" baseType="lpstr">
      <vt:lpstr>Roboto</vt:lpstr>
      <vt:lpstr>Roboto Medium</vt:lpstr>
      <vt:lpstr>Google Sans</vt:lpstr>
      <vt:lpstr>Merriweather Light</vt:lpstr>
      <vt:lpstr>Roboto Light</vt:lpstr>
      <vt:lpstr>Source Serif Pro</vt:lpstr>
      <vt:lpstr>Questrial</vt:lpstr>
      <vt:lpstr>Arial</vt:lpstr>
      <vt:lpstr>Roboto Black</vt:lpstr>
      <vt:lpstr>Simple Dark</vt:lpstr>
      <vt:lpstr>PowerPoint Presentation</vt:lpstr>
      <vt:lpstr>Agenda.</vt:lpstr>
      <vt:lpstr>The Walt Disney Corporation represented 38% of the US film market in the year 2019, making it the dominant force in American film production. However, theatrically released films make up only a fraction of Disney’s revenue. Our team will look at Disney’s financial statistics and find out which factors most impact the Walt Disney corporation’s market value. We will examine internal factors, like film and online release statistics, as well as more external ones, like unemployment and greater market trends. This will allow our team to examine what has the greatest impact on the most dominant company in entertainment.</vt:lpstr>
      <vt:lpstr>Question.</vt:lpstr>
      <vt:lpstr>Walt Disney Company</vt:lpstr>
      <vt:lpstr>We wanted to have a baseline for further analysis, so first we examined the most logical elements to impact the Walt Disney price. To do so we analyzed the Disney’s quarterly reports. </vt:lpstr>
      <vt:lpstr>Gross Profits vs. Stock Price</vt:lpstr>
      <vt:lpstr>Revenue vs Stock Price</vt:lpstr>
      <vt:lpstr>Analyses.</vt:lpstr>
      <vt:lpstr>Data.</vt:lpstr>
      <vt:lpstr>Data.</vt:lpstr>
      <vt:lpstr>Data.</vt:lpstr>
      <vt:lpstr>Data.</vt:lpstr>
      <vt:lpstr>Data.</vt:lpstr>
      <vt:lpstr>Summary.</vt:lpstr>
      <vt:lpstr>Summary.</vt:lpstr>
      <vt:lpstr>What’s next?</vt:lpstr>
      <vt:lpstr>What’s next?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Vincent</dc:creator>
  <cp:lastModifiedBy>harry kay</cp:lastModifiedBy>
  <cp:revision>10</cp:revision>
  <dcterms:modified xsi:type="dcterms:W3CDTF">2020-06-28T23:05:54Z</dcterms:modified>
</cp:coreProperties>
</file>